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4.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8" r:id="rId5"/>
    <p:sldMasterId id="2147483763" r:id="rId6"/>
    <p:sldMasterId id="2147483788" r:id="rId7"/>
    <p:sldMasterId id="2147483867" r:id="rId8"/>
  </p:sldMasterIdLst>
  <p:notesMasterIdLst>
    <p:notesMasterId r:id="rId52"/>
  </p:notesMasterIdLst>
  <p:sldIdLst>
    <p:sldId id="561" r:id="rId9"/>
    <p:sldId id="2147477679" r:id="rId10"/>
    <p:sldId id="2147477558" r:id="rId11"/>
    <p:sldId id="2147477577" r:id="rId12"/>
    <p:sldId id="2147477585" r:id="rId13"/>
    <p:sldId id="2147477583" r:id="rId14"/>
    <p:sldId id="2147477646" r:id="rId15"/>
    <p:sldId id="2147477538" r:id="rId16"/>
    <p:sldId id="2147477653" r:id="rId17"/>
    <p:sldId id="2147477681" r:id="rId18"/>
    <p:sldId id="2147477682" r:id="rId19"/>
    <p:sldId id="2147477684" r:id="rId20"/>
    <p:sldId id="2147477625" r:id="rId21"/>
    <p:sldId id="2147477613" r:id="rId22"/>
    <p:sldId id="2147477673" r:id="rId23"/>
    <p:sldId id="2147477674" r:id="rId24"/>
    <p:sldId id="2147477636" r:id="rId25"/>
    <p:sldId id="2147477638" r:id="rId26"/>
    <p:sldId id="2147477639" r:id="rId27"/>
    <p:sldId id="1798" r:id="rId28"/>
    <p:sldId id="2147477676" r:id="rId29"/>
    <p:sldId id="2147477663" r:id="rId30"/>
    <p:sldId id="658" r:id="rId31"/>
    <p:sldId id="660" r:id="rId32"/>
    <p:sldId id="670" r:id="rId33"/>
    <p:sldId id="661" r:id="rId34"/>
    <p:sldId id="2147477659" r:id="rId35"/>
    <p:sldId id="2147477660" r:id="rId36"/>
    <p:sldId id="667" r:id="rId37"/>
    <p:sldId id="2147477620" r:id="rId38"/>
    <p:sldId id="2147477618" r:id="rId39"/>
    <p:sldId id="2147477619" r:id="rId40"/>
    <p:sldId id="2147477628" r:id="rId41"/>
    <p:sldId id="261" r:id="rId42"/>
    <p:sldId id="2147477675" r:id="rId43"/>
    <p:sldId id="2147477671" r:id="rId44"/>
    <p:sldId id="2141411144" r:id="rId45"/>
    <p:sldId id="2147477680" r:id="rId46"/>
    <p:sldId id="565" r:id="rId47"/>
    <p:sldId id="560" r:id="rId48"/>
    <p:sldId id="564" r:id="rId49"/>
    <p:sldId id="562" r:id="rId50"/>
    <p:sldId id="55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at is Dataverse?" id="{23BD9B72-12AA-443A-BF4B-AA93AD101789}">
          <p14:sldIdLst>
            <p14:sldId id="561"/>
            <p14:sldId id="2147477679"/>
            <p14:sldId id="2147477558"/>
            <p14:sldId id="2147477577"/>
            <p14:sldId id="2147477585"/>
            <p14:sldId id="2147477583"/>
            <p14:sldId id="2147477646"/>
            <p14:sldId id="2147477538"/>
            <p14:sldId id="2147477653"/>
            <p14:sldId id="2147477681"/>
            <p14:sldId id="2147477682"/>
            <p14:sldId id="2147477684"/>
            <p14:sldId id="2147477625"/>
          </p14:sldIdLst>
        </p14:section>
        <p14:section name="Approachability" id="{7ABC6785-E275-4551-A828-E23F738DCEE3}">
          <p14:sldIdLst>
            <p14:sldId id="2147477613"/>
            <p14:sldId id="2147477673"/>
            <p14:sldId id="2147477674"/>
            <p14:sldId id="2147477636"/>
            <p14:sldId id="2147477638"/>
            <p14:sldId id="2147477639"/>
            <p14:sldId id="1798"/>
            <p14:sldId id="2147477676"/>
          </p14:sldIdLst>
        </p14:section>
        <p14:section name="Acceleration - Exxon" id="{6032BD85-A02F-43F2-BEC5-8EF7FDAD6D0D}">
          <p14:sldIdLst>
            <p14:sldId id="2147477663"/>
            <p14:sldId id="658"/>
            <p14:sldId id="660"/>
            <p14:sldId id="670"/>
            <p14:sldId id="661"/>
            <p14:sldId id="2147477659"/>
            <p14:sldId id="2147477660"/>
            <p14:sldId id="667"/>
            <p14:sldId id="2147477620"/>
          </p14:sldIdLst>
        </p14:section>
        <p14:section name="Enterprise Scale" id="{CB2D5F06-4F38-478D-9D35-87CA060BC5EA}">
          <p14:sldIdLst>
            <p14:sldId id="2147477618"/>
            <p14:sldId id="2147477619"/>
            <p14:sldId id="2147477628"/>
            <p14:sldId id="261"/>
            <p14:sldId id="2147477675"/>
            <p14:sldId id="2147477671"/>
            <p14:sldId id="2141411144"/>
            <p14:sldId id="2147477680"/>
          </p14:sldIdLst>
        </p14:section>
        <p14:section name="Useful Notes from Organizers" id="{D3A01FD8-99E7-4447-8657-41048297D9F1}">
          <p14:sldIdLst>
            <p14:sldId id="565"/>
            <p14:sldId id="560"/>
            <p14:sldId id="564"/>
            <p14:sldId id="562"/>
            <p14:sldId id="556"/>
          </p14:sldIdLst>
        </p14:section>
        <p14:section name="Appendix" id="{51F9492C-E8C3-49FA-856C-27DD8C64BE3C}">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1236915-B5BA-D7DC-A7D8-3877AC21F915}" name="Julie Koesmarno" initials="JK" userId="S::jukoesma@microsoft.com::31fed1c3-d6ac-4405-b68d-1920c7681777" providerId="AD"/>
  <p188:author id="{A995842C-C525-6920-467D-6D3405CF1E72}" name="Audrie Gordon" initials="AG" userId="S::audrie@microsoft.com::37905532-f36c-4e24-bce7-96ac70ca5170" providerId="AD"/>
  <p188:author id="{3C0B1538-CB72-0EFA-9E35-1A351AC915CF}" name="Nirav Shah" initials="NS" userId="S::niravs@microsoft.com::0fe61e7f-f949-40bb-b7d4-d626784c49d8" providerId="AD"/>
  <p188:author id="{F9C5A35F-3C44-5CF3-E95B-2F8BE49F92B8}" name="Tracie Sunday" initials="TS" userId="S::tsunday@microsoft.com::b19a3b18-5d75-4cf6-bad2-6ef7e295989c" providerId="AD"/>
  <p188:author id="{DB3CF086-A1F6-6DDF-7CE9-D654DEB33BE3}" name="James Oleinik" initials="JO" userId="S::jamesol@microsoft.com::f60ccf6f-7579-4f92-968b-2920473c966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B00"/>
    <a:srgbClr val="0058A3"/>
    <a:srgbClr val="098747"/>
    <a:srgbClr val="0A5C37"/>
    <a:srgbClr val="076A3A"/>
    <a:srgbClr val="99E69E"/>
    <a:srgbClr val="B2ECB6"/>
    <a:srgbClr val="454551"/>
    <a:srgbClr val="4CCB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61D14D-2BBB-4268-896B-E719D4D97DE7}" v="49" dt="2022-09-22T11:07:10.0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26" autoAdjust="0"/>
  </p:normalViewPr>
  <p:slideViewPr>
    <p:cSldViewPr snapToGrid="0">
      <p:cViewPr>
        <p:scale>
          <a:sx n="73" d="100"/>
          <a:sy n="73" d="100"/>
        </p:scale>
        <p:origin x="322" y="43"/>
      </p:cViewPr>
      <p:guideLst/>
    </p:cSldViewPr>
  </p:slideViewPr>
  <p:outlineViewPr>
    <p:cViewPr>
      <p:scale>
        <a:sx n="33" d="100"/>
        <a:sy n="33" d="100"/>
      </p:scale>
      <p:origin x="0" y="-122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microsoft.com/office/2018/10/relationships/authors" Target="author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microsoft.com/office/2016/11/relationships/changesInfo" Target="changesInfos/changesInfo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Koesmarno" userId="31fed1c3-d6ac-4405-b68d-1920c7681777" providerId="ADAL" clId="{2661D14D-2BBB-4268-896B-E719D4D97DE7}"/>
    <pc:docChg chg="undo custSel addSld delSld modSld sldOrd modMainMaster modSection">
      <pc:chgData name="Julie Koesmarno" userId="31fed1c3-d6ac-4405-b68d-1920c7681777" providerId="ADAL" clId="{2661D14D-2BBB-4268-896B-E719D4D97DE7}" dt="2022-09-22T11:07:10.061" v="469" actId="13244"/>
      <pc:docMkLst>
        <pc:docMk/>
      </pc:docMkLst>
      <pc:sldChg chg="delSp modSp mod">
        <pc:chgData name="Julie Koesmarno" userId="31fed1c3-d6ac-4405-b68d-1920c7681777" providerId="ADAL" clId="{2661D14D-2BBB-4268-896B-E719D4D97DE7}" dt="2022-09-22T11:04:14.063" v="450" actId="13244"/>
        <pc:sldMkLst>
          <pc:docMk/>
          <pc:sldMk cId="1364327533" sldId="261"/>
        </pc:sldMkLst>
        <pc:spChg chg="ord">
          <ac:chgData name="Julie Koesmarno" userId="31fed1c3-d6ac-4405-b68d-1920c7681777" providerId="ADAL" clId="{2661D14D-2BBB-4268-896B-E719D4D97DE7}" dt="2022-09-22T11:03:45.257" v="446" actId="13244"/>
          <ac:spMkLst>
            <pc:docMk/>
            <pc:sldMk cId="1364327533" sldId="261"/>
            <ac:spMk id="9" creationId="{F7BF61A9-6224-B08B-3ED8-2CC5BC23CC7F}"/>
          </ac:spMkLst>
        </pc:spChg>
        <pc:spChg chg="ord">
          <ac:chgData name="Julie Koesmarno" userId="31fed1c3-d6ac-4405-b68d-1920c7681777" providerId="ADAL" clId="{2661D14D-2BBB-4268-896B-E719D4D97DE7}" dt="2022-09-22T11:03:34.305" v="444" actId="13244"/>
          <ac:spMkLst>
            <pc:docMk/>
            <pc:sldMk cId="1364327533" sldId="261"/>
            <ac:spMk id="15" creationId="{21F2E66D-88AA-E5C2-324E-613AA33245C3}"/>
          </ac:spMkLst>
        </pc:spChg>
        <pc:spChg chg="ord">
          <ac:chgData name="Julie Koesmarno" userId="31fed1c3-d6ac-4405-b68d-1920c7681777" providerId="ADAL" clId="{2661D14D-2BBB-4268-896B-E719D4D97DE7}" dt="2022-09-22T11:03:21.697" v="441" actId="13244"/>
          <ac:spMkLst>
            <pc:docMk/>
            <pc:sldMk cId="1364327533" sldId="261"/>
            <ac:spMk id="16" creationId="{FBD3184B-66BD-A176-19A5-BA9CBEE8A6C1}"/>
          </ac:spMkLst>
        </pc:spChg>
        <pc:spChg chg="ord">
          <ac:chgData name="Julie Koesmarno" userId="31fed1c3-d6ac-4405-b68d-1920c7681777" providerId="ADAL" clId="{2661D14D-2BBB-4268-896B-E719D4D97DE7}" dt="2022-09-22T11:04:01.932" v="448" actId="13244"/>
          <ac:spMkLst>
            <pc:docMk/>
            <pc:sldMk cId="1364327533" sldId="261"/>
            <ac:spMk id="20" creationId="{70473541-D289-D787-28E9-53C3FF6E20EA}"/>
          </ac:spMkLst>
        </pc:spChg>
        <pc:spChg chg="ord">
          <ac:chgData name="Julie Koesmarno" userId="31fed1c3-d6ac-4405-b68d-1920c7681777" providerId="ADAL" clId="{2661D14D-2BBB-4268-896B-E719D4D97DE7}" dt="2022-09-22T11:04:04.530" v="449" actId="13244"/>
          <ac:spMkLst>
            <pc:docMk/>
            <pc:sldMk cId="1364327533" sldId="261"/>
            <ac:spMk id="23" creationId="{6005F309-9FC5-C09F-BCDF-29DE34319246}"/>
          </ac:spMkLst>
        </pc:spChg>
        <pc:spChg chg="ord">
          <ac:chgData name="Julie Koesmarno" userId="31fed1c3-d6ac-4405-b68d-1920c7681777" providerId="ADAL" clId="{2661D14D-2BBB-4268-896B-E719D4D97DE7}" dt="2022-09-22T11:03:24.345" v="442" actId="13244"/>
          <ac:spMkLst>
            <pc:docMk/>
            <pc:sldMk cId="1364327533" sldId="261"/>
            <ac:spMk id="29" creationId="{9FC3BAFC-D821-D1A7-EE5E-65B6AFE8DBA4}"/>
          </ac:spMkLst>
        </pc:spChg>
        <pc:spChg chg="del ord">
          <ac:chgData name="Julie Koesmarno" userId="31fed1c3-d6ac-4405-b68d-1920c7681777" providerId="ADAL" clId="{2661D14D-2BBB-4268-896B-E719D4D97DE7}" dt="2022-09-22T11:03:47.762" v="447" actId="478"/>
          <ac:spMkLst>
            <pc:docMk/>
            <pc:sldMk cId="1364327533" sldId="261"/>
            <ac:spMk id="318" creationId="{38FDDEF9-5103-E342-C006-CBB13BF5B247}"/>
          </ac:spMkLst>
        </pc:spChg>
        <pc:grpChg chg="ord">
          <ac:chgData name="Julie Koesmarno" userId="31fed1c3-d6ac-4405-b68d-1920c7681777" providerId="ADAL" clId="{2661D14D-2BBB-4268-896B-E719D4D97DE7}" dt="2022-09-22T11:03:26.828" v="443" actId="13244"/>
          <ac:grpSpMkLst>
            <pc:docMk/>
            <pc:sldMk cId="1364327533" sldId="261"/>
            <ac:grpSpMk id="38" creationId="{6B0AE53E-5DA5-1DE9-AB89-B272E7F56F96}"/>
          </ac:grpSpMkLst>
        </pc:grpChg>
        <pc:picChg chg="ord">
          <ac:chgData name="Julie Koesmarno" userId="31fed1c3-d6ac-4405-b68d-1920c7681777" providerId="ADAL" clId="{2661D14D-2BBB-4268-896B-E719D4D97DE7}" dt="2022-09-22T11:04:14.063" v="450" actId="13244"/>
          <ac:picMkLst>
            <pc:docMk/>
            <pc:sldMk cId="1364327533" sldId="261"/>
            <ac:picMk id="41" creationId="{4E6A710F-175B-65EE-82C6-5F309C1470D4}"/>
          </ac:picMkLst>
        </pc:picChg>
        <pc:picChg chg="ord">
          <ac:chgData name="Julie Koesmarno" userId="31fed1c3-d6ac-4405-b68d-1920c7681777" providerId="ADAL" clId="{2661D14D-2BBB-4268-896B-E719D4D97DE7}" dt="2022-09-22T11:03:40.762" v="445" actId="13244"/>
          <ac:picMkLst>
            <pc:docMk/>
            <pc:sldMk cId="1364327533" sldId="261"/>
            <ac:picMk id="57" creationId="{487F20F7-D4BA-FC73-BBA4-A56CAC5D61B1}"/>
          </ac:picMkLst>
        </pc:picChg>
      </pc:sldChg>
      <pc:sldChg chg="addSp delSp modSp">
        <pc:chgData name="Julie Koesmarno" userId="31fed1c3-d6ac-4405-b68d-1920c7681777" providerId="ADAL" clId="{2661D14D-2BBB-4268-896B-E719D4D97DE7}" dt="2022-09-22T04:29:14.388" v="419" actId="478"/>
        <pc:sldMkLst>
          <pc:docMk/>
          <pc:sldMk cId="1159689754" sldId="556"/>
        </pc:sldMkLst>
        <pc:spChg chg="mod">
          <ac:chgData name="Julie Koesmarno" userId="31fed1c3-d6ac-4405-b68d-1920c7681777" providerId="ADAL" clId="{2661D14D-2BBB-4268-896B-E719D4D97DE7}" dt="2022-09-22T04:29:13.232" v="418" actId="1076"/>
          <ac:spMkLst>
            <pc:docMk/>
            <pc:sldMk cId="1159689754" sldId="556"/>
            <ac:spMk id="12" creationId="{87B16A64-090B-33E9-1A3F-18E2887F75B9}"/>
          </ac:spMkLst>
        </pc:spChg>
        <pc:spChg chg="mod">
          <ac:chgData name="Julie Koesmarno" userId="31fed1c3-d6ac-4405-b68d-1920c7681777" providerId="ADAL" clId="{2661D14D-2BBB-4268-896B-E719D4D97DE7}" dt="2022-09-22T04:29:13.232" v="418" actId="1076"/>
          <ac:spMkLst>
            <pc:docMk/>
            <pc:sldMk cId="1159689754" sldId="556"/>
            <ac:spMk id="13" creationId="{BAACE1C7-F908-2F6C-EB43-9B783E88C19F}"/>
          </ac:spMkLst>
        </pc:spChg>
        <pc:spChg chg="mod">
          <ac:chgData name="Julie Koesmarno" userId="31fed1c3-d6ac-4405-b68d-1920c7681777" providerId="ADAL" clId="{2661D14D-2BBB-4268-896B-E719D4D97DE7}" dt="2022-09-22T04:29:13.232" v="418" actId="1076"/>
          <ac:spMkLst>
            <pc:docMk/>
            <pc:sldMk cId="1159689754" sldId="556"/>
            <ac:spMk id="14" creationId="{3C640182-E5D5-04FB-CB9A-5344B141BCC3}"/>
          </ac:spMkLst>
        </pc:spChg>
        <pc:spChg chg="mod">
          <ac:chgData name="Julie Koesmarno" userId="31fed1c3-d6ac-4405-b68d-1920c7681777" providerId="ADAL" clId="{2661D14D-2BBB-4268-896B-E719D4D97DE7}" dt="2022-09-22T04:29:13.232" v="418" actId="1076"/>
          <ac:spMkLst>
            <pc:docMk/>
            <pc:sldMk cId="1159689754" sldId="556"/>
            <ac:spMk id="15" creationId="{55825B44-FF4D-B70E-4CB3-2BB898372906}"/>
          </ac:spMkLst>
        </pc:spChg>
        <pc:spChg chg="mod">
          <ac:chgData name="Julie Koesmarno" userId="31fed1c3-d6ac-4405-b68d-1920c7681777" providerId="ADAL" clId="{2661D14D-2BBB-4268-896B-E719D4D97DE7}" dt="2022-09-22T04:29:13.232" v="418" actId="1076"/>
          <ac:spMkLst>
            <pc:docMk/>
            <pc:sldMk cId="1159689754" sldId="556"/>
            <ac:spMk id="16" creationId="{26DBCC74-0901-7133-3231-BA312728D24F}"/>
          </ac:spMkLst>
        </pc:spChg>
        <pc:spChg chg="mod">
          <ac:chgData name="Julie Koesmarno" userId="31fed1c3-d6ac-4405-b68d-1920c7681777" providerId="ADAL" clId="{2661D14D-2BBB-4268-896B-E719D4D97DE7}" dt="2022-09-22T04:29:13.232" v="418" actId="1076"/>
          <ac:spMkLst>
            <pc:docMk/>
            <pc:sldMk cId="1159689754" sldId="556"/>
            <ac:spMk id="17" creationId="{ED08B406-913D-08FF-094E-38D1ED99FF20}"/>
          </ac:spMkLst>
        </pc:spChg>
        <pc:spChg chg="mod">
          <ac:chgData name="Julie Koesmarno" userId="31fed1c3-d6ac-4405-b68d-1920c7681777" providerId="ADAL" clId="{2661D14D-2BBB-4268-896B-E719D4D97DE7}" dt="2022-09-22T04:29:13.232" v="418" actId="1076"/>
          <ac:spMkLst>
            <pc:docMk/>
            <pc:sldMk cId="1159689754" sldId="556"/>
            <ac:spMk id="18" creationId="{A60EF405-4EE5-E60E-2FE3-C34244851399}"/>
          </ac:spMkLst>
        </pc:spChg>
        <pc:spChg chg="mod">
          <ac:chgData name="Julie Koesmarno" userId="31fed1c3-d6ac-4405-b68d-1920c7681777" providerId="ADAL" clId="{2661D14D-2BBB-4268-896B-E719D4D97DE7}" dt="2022-09-22T04:29:13.232" v="418" actId="1076"/>
          <ac:spMkLst>
            <pc:docMk/>
            <pc:sldMk cId="1159689754" sldId="556"/>
            <ac:spMk id="19" creationId="{294FFC8E-2145-6856-8C9C-A671031E3B27}"/>
          </ac:spMkLst>
        </pc:spChg>
        <pc:spChg chg="mod">
          <ac:chgData name="Julie Koesmarno" userId="31fed1c3-d6ac-4405-b68d-1920c7681777" providerId="ADAL" clId="{2661D14D-2BBB-4268-896B-E719D4D97DE7}" dt="2022-09-22T04:29:13.232" v="418" actId="1076"/>
          <ac:spMkLst>
            <pc:docMk/>
            <pc:sldMk cId="1159689754" sldId="556"/>
            <ac:spMk id="20" creationId="{E87AD126-2064-DC72-AB60-BBE775D72836}"/>
          </ac:spMkLst>
        </pc:spChg>
        <pc:spChg chg="mod">
          <ac:chgData name="Julie Koesmarno" userId="31fed1c3-d6ac-4405-b68d-1920c7681777" providerId="ADAL" clId="{2661D14D-2BBB-4268-896B-E719D4D97DE7}" dt="2022-09-22T04:29:13.232" v="418" actId="1076"/>
          <ac:spMkLst>
            <pc:docMk/>
            <pc:sldMk cId="1159689754" sldId="556"/>
            <ac:spMk id="21" creationId="{27F21E3E-3B6C-8772-97EF-CAC4FE26F19C}"/>
          </ac:spMkLst>
        </pc:spChg>
        <pc:spChg chg="mod">
          <ac:chgData name="Julie Koesmarno" userId="31fed1c3-d6ac-4405-b68d-1920c7681777" providerId="ADAL" clId="{2661D14D-2BBB-4268-896B-E719D4D97DE7}" dt="2022-09-22T04:29:13.232" v="418" actId="1076"/>
          <ac:spMkLst>
            <pc:docMk/>
            <pc:sldMk cId="1159689754" sldId="556"/>
            <ac:spMk id="22" creationId="{90E91970-C70D-8E74-A884-D11A7146BFE3}"/>
          </ac:spMkLst>
        </pc:spChg>
        <pc:spChg chg="mod">
          <ac:chgData name="Julie Koesmarno" userId="31fed1c3-d6ac-4405-b68d-1920c7681777" providerId="ADAL" clId="{2661D14D-2BBB-4268-896B-E719D4D97DE7}" dt="2022-09-22T04:29:13.232" v="418" actId="1076"/>
          <ac:spMkLst>
            <pc:docMk/>
            <pc:sldMk cId="1159689754" sldId="556"/>
            <ac:spMk id="23" creationId="{26C7DBF8-4703-92C0-A0CA-9FB6F9B261B6}"/>
          </ac:spMkLst>
        </pc:spChg>
        <pc:spChg chg="mod">
          <ac:chgData name="Julie Koesmarno" userId="31fed1c3-d6ac-4405-b68d-1920c7681777" providerId="ADAL" clId="{2661D14D-2BBB-4268-896B-E719D4D97DE7}" dt="2022-09-22T04:29:13.232" v="418" actId="1076"/>
          <ac:spMkLst>
            <pc:docMk/>
            <pc:sldMk cId="1159689754" sldId="556"/>
            <ac:spMk id="24" creationId="{BB676BD3-ADCC-74C5-D898-093513EE9B28}"/>
          </ac:spMkLst>
        </pc:spChg>
        <pc:spChg chg="mod">
          <ac:chgData name="Julie Koesmarno" userId="31fed1c3-d6ac-4405-b68d-1920c7681777" providerId="ADAL" clId="{2661D14D-2BBB-4268-896B-E719D4D97DE7}" dt="2022-09-22T04:29:13.232" v="418" actId="1076"/>
          <ac:spMkLst>
            <pc:docMk/>
            <pc:sldMk cId="1159689754" sldId="556"/>
            <ac:spMk id="25" creationId="{04D9204F-47B3-291B-B44E-39CD48C27DA3}"/>
          </ac:spMkLst>
        </pc:spChg>
        <pc:spChg chg="mod">
          <ac:chgData name="Julie Koesmarno" userId="31fed1c3-d6ac-4405-b68d-1920c7681777" providerId="ADAL" clId="{2661D14D-2BBB-4268-896B-E719D4D97DE7}" dt="2022-09-22T04:29:13.232" v="418" actId="1076"/>
          <ac:spMkLst>
            <pc:docMk/>
            <pc:sldMk cId="1159689754" sldId="556"/>
            <ac:spMk id="26" creationId="{B267BC53-C889-2B54-97B5-3BFC91FC4454}"/>
          </ac:spMkLst>
        </pc:spChg>
        <pc:spChg chg="mod">
          <ac:chgData name="Julie Koesmarno" userId="31fed1c3-d6ac-4405-b68d-1920c7681777" providerId="ADAL" clId="{2661D14D-2BBB-4268-896B-E719D4D97DE7}" dt="2022-09-22T04:29:13.232" v="418" actId="1076"/>
          <ac:spMkLst>
            <pc:docMk/>
            <pc:sldMk cId="1159689754" sldId="556"/>
            <ac:spMk id="27" creationId="{08F1A610-5FDA-7AA1-0611-FA492E6042A2}"/>
          </ac:spMkLst>
        </pc:spChg>
        <pc:grpChg chg="add del mod">
          <ac:chgData name="Julie Koesmarno" userId="31fed1c3-d6ac-4405-b68d-1920c7681777" providerId="ADAL" clId="{2661D14D-2BBB-4268-896B-E719D4D97DE7}" dt="2022-09-22T04:29:14.388" v="419" actId="478"/>
          <ac:grpSpMkLst>
            <pc:docMk/>
            <pc:sldMk cId="1159689754" sldId="556"/>
            <ac:grpSpMk id="3" creationId="{26BA124C-1359-13F6-B730-1B8AC6D8A77F}"/>
          </ac:grpSpMkLst>
        </pc:grpChg>
        <pc:picChg chg="add del mod">
          <ac:chgData name="Julie Koesmarno" userId="31fed1c3-d6ac-4405-b68d-1920c7681777" providerId="ADAL" clId="{2661D14D-2BBB-4268-896B-E719D4D97DE7}" dt="2022-09-22T04:29:09.964" v="417" actId="478"/>
          <ac:picMkLst>
            <pc:docMk/>
            <pc:sldMk cId="1159689754" sldId="556"/>
            <ac:picMk id="2" creationId="{2F9B5983-42ED-659A-A93A-468DC83C57A0}"/>
          </ac:picMkLst>
        </pc:picChg>
        <pc:picChg chg="del mod">
          <ac:chgData name="Julie Koesmarno" userId="31fed1c3-d6ac-4405-b68d-1920c7681777" providerId="ADAL" clId="{2661D14D-2BBB-4268-896B-E719D4D97DE7}" dt="2022-09-22T04:29:06" v="416" actId="478"/>
          <ac:picMkLst>
            <pc:docMk/>
            <pc:sldMk cId="1159689754" sldId="556"/>
            <ac:picMk id="5" creationId="{91142CBE-F108-C830-AE35-8A0E6C708CB6}"/>
          </ac:picMkLst>
        </pc:picChg>
        <pc:picChg chg="mod">
          <ac:chgData name="Julie Koesmarno" userId="31fed1c3-d6ac-4405-b68d-1920c7681777" providerId="ADAL" clId="{2661D14D-2BBB-4268-896B-E719D4D97DE7}" dt="2022-09-22T04:29:13.232" v="418" actId="1076"/>
          <ac:picMkLst>
            <pc:docMk/>
            <pc:sldMk cId="1159689754" sldId="556"/>
            <ac:picMk id="6" creationId="{CD9D037C-202F-37F2-2A7D-76556917D829}"/>
          </ac:picMkLst>
        </pc:picChg>
        <pc:picChg chg="mod">
          <ac:chgData name="Julie Koesmarno" userId="31fed1c3-d6ac-4405-b68d-1920c7681777" providerId="ADAL" clId="{2661D14D-2BBB-4268-896B-E719D4D97DE7}" dt="2022-09-22T04:29:13.232" v="418" actId="1076"/>
          <ac:picMkLst>
            <pc:docMk/>
            <pc:sldMk cId="1159689754" sldId="556"/>
            <ac:picMk id="7" creationId="{3A2E54DA-0368-6AEA-2416-AB3C080F6B92}"/>
          </ac:picMkLst>
        </pc:picChg>
        <pc:picChg chg="mod">
          <ac:chgData name="Julie Koesmarno" userId="31fed1c3-d6ac-4405-b68d-1920c7681777" providerId="ADAL" clId="{2661D14D-2BBB-4268-896B-E719D4D97DE7}" dt="2022-09-22T04:29:13.232" v="418" actId="1076"/>
          <ac:picMkLst>
            <pc:docMk/>
            <pc:sldMk cId="1159689754" sldId="556"/>
            <ac:picMk id="8" creationId="{B25A18AF-51F4-02D4-454B-331A7E3BAA65}"/>
          </ac:picMkLst>
        </pc:picChg>
        <pc:picChg chg="mod">
          <ac:chgData name="Julie Koesmarno" userId="31fed1c3-d6ac-4405-b68d-1920c7681777" providerId="ADAL" clId="{2661D14D-2BBB-4268-896B-E719D4D97DE7}" dt="2022-09-22T04:29:13.232" v="418" actId="1076"/>
          <ac:picMkLst>
            <pc:docMk/>
            <pc:sldMk cId="1159689754" sldId="556"/>
            <ac:picMk id="9" creationId="{03E1C18F-F4CD-6B39-2144-E06A351FD1E3}"/>
          </ac:picMkLst>
        </pc:picChg>
        <pc:picChg chg="mod">
          <ac:chgData name="Julie Koesmarno" userId="31fed1c3-d6ac-4405-b68d-1920c7681777" providerId="ADAL" clId="{2661D14D-2BBB-4268-896B-E719D4D97DE7}" dt="2022-09-22T04:29:13.232" v="418" actId="1076"/>
          <ac:picMkLst>
            <pc:docMk/>
            <pc:sldMk cId="1159689754" sldId="556"/>
            <ac:picMk id="10" creationId="{391DD8B2-ED16-32E4-A277-EC0F6B8954CB}"/>
          </ac:picMkLst>
        </pc:picChg>
        <pc:cxnChg chg="mod">
          <ac:chgData name="Julie Koesmarno" userId="31fed1c3-d6ac-4405-b68d-1920c7681777" providerId="ADAL" clId="{2661D14D-2BBB-4268-896B-E719D4D97DE7}" dt="2022-09-22T04:29:13.232" v="418" actId="1076"/>
          <ac:cxnSpMkLst>
            <pc:docMk/>
            <pc:sldMk cId="1159689754" sldId="556"/>
            <ac:cxnSpMk id="11" creationId="{BD539256-145D-6830-EE19-7AF0F3DD9A37}"/>
          </ac:cxnSpMkLst>
        </pc:cxnChg>
      </pc:sldChg>
      <pc:sldChg chg="modSp mod">
        <pc:chgData name="Julie Koesmarno" userId="31fed1c3-d6ac-4405-b68d-1920c7681777" providerId="ADAL" clId="{2661D14D-2BBB-4268-896B-E719D4D97DE7}" dt="2022-09-22T03:28:07.689" v="25" actId="13244"/>
        <pc:sldMkLst>
          <pc:docMk/>
          <pc:sldMk cId="1185314089" sldId="561"/>
        </pc:sldMkLst>
        <pc:spChg chg="ord">
          <ac:chgData name="Julie Koesmarno" userId="31fed1c3-d6ac-4405-b68d-1920c7681777" providerId="ADAL" clId="{2661D14D-2BBB-4268-896B-E719D4D97DE7}" dt="2022-09-22T03:28:07.689" v="25" actId="13244"/>
          <ac:spMkLst>
            <pc:docMk/>
            <pc:sldMk cId="1185314089" sldId="561"/>
            <ac:spMk id="12" creationId="{DC684C42-7923-5B96-F2C9-11EBE9C4572F}"/>
          </ac:spMkLst>
        </pc:spChg>
        <pc:spChg chg="ord">
          <ac:chgData name="Julie Koesmarno" userId="31fed1c3-d6ac-4405-b68d-1920c7681777" providerId="ADAL" clId="{2661D14D-2BBB-4268-896B-E719D4D97DE7}" dt="2022-09-22T03:27:58.085" v="22" actId="13244"/>
          <ac:spMkLst>
            <pc:docMk/>
            <pc:sldMk cId="1185314089" sldId="561"/>
            <ac:spMk id="14" creationId="{489354AD-A98A-4124-BC09-EA936D3CC7A1}"/>
          </ac:spMkLst>
        </pc:spChg>
        <pc:grpChg chg="ord">
          <ac:chgData name="Julie Koesmarno" userId="31fed1c3-d6ac-4405-b68d-1920c7681777" providerId="ADAL" clId="{2661D14D-2BBB-4268-896B-E719D4D97DE7}" dt="2022-09-22T03:28:05.288" v="24" actId="13244"/>
          <ac:grpSpMkLst>
            <pc:docMk/>
            <pc:sldMk cId="1185314089" sldId="561"/>
            <ac:grpSpMk id="5" creationId="{32CEFD8B-4211-473F-613A-44631C6BCF8F}"/>
          </ac:grpSpMkLst>
        </pc:grpChg>
        <pc:picChg chg="ord">
          <ac:chgData name="Julie Koesmarno" userId="31fed1c3-d6ac-4405-b68d-1920c7681777" providerId="ADAL" clId="{2661D14D-2BBB-4268-896B-E719D4D97DE7}" dt="2022-09-22T03:28:03.264" v="23" actId="13244"/>
          <ac:picMkLst>
            <pc:docMk/>
            <pc:sldMk cId="1185314089" sldId="561"/>
            <ac:picMk id="2" creationId="{3FBBBF94-5926-7A2D-548D-1C3B0D6877CE}"/>
          </ac:picMkLst>
        </pc:picChg>
      </pc:sldChg>
      <pc:sldChg chg="delSp modSp mod">
        <pc:chgData name="Julie Koesmarno" userId="31fed1c3-d6ac-4405-b68d-1920c7681777" providerId="ADAL" clId="{2661D14D-2BBB-4268-896B-E719D4D97DE7}" dt="2022-09-22T04:21:09.084" v="390" actId="13244"/>
        <pc:sldMkLst>
          <pc:docMk/>
          <pc:sldMk cId="152031823" sldId="658"/>
        </pc:sldMkLst>
        <pc:spChg chg="mod">
          <ac:chgData name="Julie Koesmarno" userId="31fed1c3-d6ac-4405-b68d-1920c7681777" providerId="ADAL" clId="{2661D14D-2BBB-4268-896B-E719D4D97DE7}" dt="2022-09-22T04:20:12.960" v="386" actId="13244"/>
          <ac:spMkLst>
            <pc:docMk/>
            <pc:sldMk cId="152031823" sldId="658"/>
            <ac:spMk id="3" creationId="{00000000-0000-0000-0000-000000000000}"/>
          </ac:spMkLst>
        </pc:spChg>
        <pc:spChg chg="del">
          <ac:chgData name="Julie Koesmarno" userId="31fed1c3-d6ac-4405-b68d-1920c7681777" providerId="ADAL" clId="{2661D14D-2BBB-4268-896B-E719D4D97DE7}" dt="2022-09-22T04:20:53.920" v="387" actId="478"/>
          <ac:spMkLst>
            <pc:docMk/>
            <pc:sldMk cId="152031823" sldId="658"/>
            <ac:spMk id="4" creationId="{00000000-0000-0000-0000-000000000000}"/>
          </ac:spMkLst>
        </pc:spChg>
        <pc:picChg chg="mod">
          <ac:chgData name="Julie Koesmarno" userId="31fed1c3-d6ac-4405-b68d-1920c7681777" providerId="ADAL" clId="{2661D14D-2BBB-4268-896B-E719D4D97DE7}" dt="2022-09-22T04:21:00.924" v="388" actId="13244"/>
          <ac:picMkLst>
            <pc:docMk/>
            <pc:sldMk cId="152031823" sldId="658"/>
            <ac:picMk id="9" creationId="{7D7C5C94-8E82-439C-998B-71437C1142CD}"/>
          </ac:picMkLst>
        </pc:picChg>
        <pc:picChg chg="ord">
          <ac:chgData name="Julie Koesmarno" userId="31fed1c3-d6ac-4405-b68d-1920c7681777" providerId="ADAL" clId="{2661D14D-2BBB-4268-896B-E719D4D97DE7}" dt="2022-09-22T04:21:04.129" v="389" actId="13244"/>
          <ac:picMkLst>
            <pc:docMk/>
            <pc:sldMk cId="152031823" sldId="658"/>
            <ac:picMk id="11" creationId="{3DF8963C-E50B-4905-8A97-0F4F13B7B5AB}"/>
          </ac:picMkLst>
        </pc:picChg>
        <pc:picChg chg="ord">
          <ac:chgData name="Julie Koesmarno" userId="31fed1c3-d6ac-4405-b68d-1920c7681777" providerId="ADAL" clId="{2661D14D-2BBB-4268-896B-E719D4D97DE7}" dt="2022-09-22T04:21:09.084" v="390" actId="13244"/>
          <ac:picMkLst>
            <pc:docMk/>
            <pc:sldMk cId="152031823" sldId="658"/>
            <ac:picMk id="13" creationId="{C7F67AA6-C93E-4258-8385-04EBAAD2B2A5}"/>
          </ac:picMkLst>
        </pc:picChg>
      </pc:sldChg>
      <pc:sldChg chg="delSp modSp mod">
        <pc:chgData name="Julie Koesmarno" userId="31fed1c3-d6ac-4405-b68d-1920c7681777" providerId="ADAL" clId="{2661D14D-2BBB-4268-896B-E719D4D97DE7}" dt="2022-09-22T04:21:33.100" v="392" actId="13244"/>
        <pc:sldMkLst>
          <pc:docMk/>
          <pc:sldMk cId="413207824" sldId="660"/>
        </pc:sldMkLst>
        <pc:spChg chg="del">
          <ac:chgData name="Julie Koesmarno" userId="31fed1c3-d6ac-4405-b68d-1920c7681777" providerId="ADAL" clId="{2661D14D-2BBB-4268-896B-E719D4D97DE7}" dt="2022-09-22T04:21:24.096" v="391" actId="478"/>
          <ac:spMkLst>
            <pc:docMk/>
            <pc:sldMk cId="413207824" sldId="660"/>
            <ac:spMk id="4" creationId="{00000000-0000-0000-0000-000000000000}"/>
          </ac:spMkLst>
        </pc:spChg>
        <pc:spChg chg="mod">
          <ac:chgData name="Julie Koesmarno" userId="31fed1c3-d6ac-4405-b68d-1920c7681777" providerId="ADAL" clId="{2661D14D-2BBB-4268-896B-E719D4D97DE7}" dt="2022-09-22T04:21:33.100" v="392" actId="13244"/>
          <ac:spMkLst>
            <pc:docMk/>
            <pc:sldMk cId="413207824" sldId="660"/>
            <ac:spMk id="13" creationId="{B05FED6E-3B1C-42BD-A518-C7039BCFFD6C}"/>
          </ac:spMkLst>
        </pc:spChg>
      </pc:sldChg>
      <pc:sldChg chg="delSp modSp mod">
        <pc:chgData name="Julie Koesmarno" userId="31fed1c3-d6ac-4405-b68d-1920c7681777" providerId="ADAL" clId="{2661D14D-2BBB-4268-896B-E719D4D97DE7}" dt="2022-09-22T04:24:51.992" v="408" actId="13244"/>
        <pc:sldMkLst>
          <pc:docMk/>
          <pc:sldMk cId="4084620101" sldId="661"/>
        </pc:sldMkLst>
        <pc:spChg chg="del">
          <ac:chgData name="Julie Koesmarno" userId="31fed1c3-d6ac-4405-b68d-1920c7681777" providerId="ADAL" clId="{2661D14D-2BBB-4268-896B-E719D4D97DE7}" dt="2022-09-22T04:23:39.763" v="402" actId="478"/>
          <ac:spMkLst>
            <pc:docMk/>
            <pc:sldMk cId="4084620101" sldId="661"/>
            <ac:spMk id="4" creationId="{00000000-0000-0000-0000-000000000000}"/>
          </ac:spMkLst>
        </pc:spChg>
        <pc:spChg chg="ord">
          <ac:chgData name="Julie Koesmarno" userId="31fed1c3-d6ac-4405-b68d-1920c7681777" providerId="ADAL" clId="{2661D14D-2BBB-4268-896B-E719D4D97DE7}" dt="2022-09-22T04:23:49.441" v="403" actId="13244"/>
          <ac:spMkLst>
            <pc:docMk/>
            <pc:sldMk cId="4084620101" sldId="661"/>
            <ac:spMk id="24" creationId="{87BB7CD3-007C-4E6B-B5AF-BD949AC06D7F}"/>
          </ac:spMkLst>
        </pc:spChg>
        <pc:spChg chg="ord">
          <ac:chgData name="Julie Koesmarno" userId="31fed1c3-d6ac-4405-b68d-1920c7681777" providerId="ADAL" clId="{2661D14D-2BBB-4268-896B-E719D4D97DE7}" dt="2022-09-22T04:24:13.162" v="406" actId="13244"/>
          <ac:spMkLst>
            <pc:docMk/>
            <pc:sldMk cId="4084620101" sldId="661"/>
            <ac:spMk id="29" creationId="{D095A90D-2DB6-4CA2-8BA3-A1229F1BD69F}"/>
          </ac:spMkLst>
        </pc:spChg>
        <pc:spChg chg="ord">
          <ac:chgData name="Julie Koesmarno" userId="31fed1c3-d6ac-4405-b68d-1920c7681777" providerId="ADAL" clId="{2661D14D-2BBB-4268-896B-E719D4D97DE7}" dt="2022-09-22T04:24:04.142" v="405" actId="13244"/>
          <ac:spMkLst>
            <pc:docMk/>
            <pc:sldMk cId="4084620101" sldId="661"/>
            <ac:spMk id="32" creationId="{D910780D-9342-4AD2-BD0A-4C9F73AC0560}"/>
          </ac:spMkLst>
        </pc:spChg>
        <pc:spChg chg="ord">
          <ac:chgData name="Julie Koesmarno" userId="31fed1c3-d6ac-4405-b68d-1920c7681777" providerId="ADAL" clId="{2661D14D-2BBB-4268-896B-E719D4D97DE7}" dt="2022-09-22T04:24:44.785" v="407" actId="13244"/>
          <ac:spMkLst>
            <pc:docMk/>
            <pc:sldMk cId="4084620101" sldId="661"/>
            <ac:spMk id="40" creationId="{7FDB114A-F0E3-4CC2-8BD0-5A2954E69401}"/>
          </ac:spMkLst>
        </pc:spChg>
        <pc:spChg chg="ord">
          <ac:chgData name="Julie Koesmarno" userId="31fed1c3-d6ac-4405-b68d-1920c7681777" providerId="ADAL" clId="{2661D14D-2BBB-4268-896B-E719D4D97DE7}" dt="2022-09-22T04:24:51.992" v="408" actId="13244"/>
          <ac:spMkLst>
            <pc:docMk/>
            <pc:sldMk cId="4084620101" sldId="661"/>
            <ac:spMk id="41" creationId="{9F07C7DE-597A-40B9-8BF6-A9E3FAC607BF}"/>
          </ac:spMkLst>
        </pc:spChg>
      </pc:sldChg>
      <pc:sldChg chg="delSp modSp mod">
        <pc:chgData name="Julie Koesmarno" userId="31fed1c3-d6ac-4405-b68d-1920c7681777" providerId="ADAL" clId="{2661D14D-2BBB-4268-896B-E719D4D97DE7}" dt="2022-09-22T11:05:31.144" v="457" actId="478"/>
        <pc:sldMkLst>
          <pc:docMk/>
          <pc:sldMk cId="3757896063" sldId="667"/>
        </pc:sldMkLst>
        <pc:spChg chg="mod">
          <ac:chgData name="Julie Koesmarno" userId="31fed1c3-d6ac-4405-b68d-1920c7681777" providerId="ADAL" clId="{2661D14D-2BBB-4268-896B-E719D4D97DE7}" dt="2022-09-22T11:05:25.080" v="456" actId="13244"/>
          <ac:spMkLst>
            <pc:docMk/>
            <pc:sldMk cId="3757896063" sldId="667"/>
            <ac:spMk id="3" creationId="{00000000-0000-0000-0000-000000000000}"/>
          </ac:spMkLst>
        </pc:spChg>
        <pc:spChg chg="del">
          <ac:chgData name="Julie Koesmarno" userId="31fed1c3-d6ac-4405-b68d-1920c7681777" providerId="ADAL" clId="{2661D14D-2BBB-4268-896B-E719D4D97DE7}" dt="2022-09-22T11:05:31.144" v="457" actId="478"/>
          <ac:spMkLst>
            <pc:docMk/>
            <pc:sldMk cId="3757896063" sldId="667"/>
            <ac:spMk id="4" creationId="{00000000-0000-0000-0000-000000000000}"/>
          </ac:spMkLst>
        </pc:spChg>
      </pc:sldChg>
      <pc:sldChg chg="delSp modSp mod">
        <pc:chgData name="Julie Koesmarno" userId="31fed1c3-d6ac-4405-b68d-1920c7681777" providerId="ADAL" clId="{2661D14D-2BBB-4268-896B-E719D4D97DE7}" dt="2022-09-22T04:23:22.237" v="401" actId="962"/>
        <pc:sldMkLst>
          <pc:docMk/>
          <pc:sldMk cId="3489550775" sldId="670"/>
        </pc:sldMkLst>
        <pc:spChg chg="del">
          <ac:chgData name="Julie Koesmarno" userId="31fed1c3-d6ac-4405-b68d-1920c7681777" providerId="ADAL" clId="{2661D14D-2BBB-4268-896B-E719D4D97DE7}" dt="2022-09-22T04:21:48.325" v="393" actId="478"/>
          <ac:spMkLst>
            <pc:docMk/>
            <pc:sldMk cId="3489550775" sldId="670"/>
            <ac:spMk id="4" creationId="{60EBBD91-9FE3-4FCE-A30B-9714DFC9524E}"/>
          </ac:spMkLst>
        </pc:spChg>
        <pc:picChg chg="mod">
          <ac:chgData name="Julie Koesmarno" userId="31fed1c3-d6ac-4405-b68d-1920c7681777" providerId="ADAL" clId="{2661D14D-2BBB-4268-896B-E719D4D97DE7}" dt="2022-09-22T04:23:01.084" v="400" actId="962"/>
          <ac:picMkLst>
            <pc:docMk/>
            <pc:sldMk cId="3489550775" sldId="670"/>
            <ac:picMk id="5" creationId="{7E1FE93C-9C10-4290-B904-76A95300E2D2}"/>
          </ac:picMkLst>
        </pc:picChg>
        <pc:picChg chg="mod ord">
          <ac:chgData name="Julie Koesmarno" userId="31fed1c3-d6ac-4405-b68d-1920c7681777" providerId="ADAL" clId="{2661D14D-2BBB-4268-896B-E719D4D97DE7}" dt="2022-09-22T04:22:36.588" v="397" actId="962"/>
          <ac:picMkLst>
            <pc:docMk/>
            <pc:sldMk cId="3489550775" sldId="670"/>
            <ac:picMk id="6" creationId="{13DFDF3A-F192-41E1-8688-4D7966FC0E3A}"/>
          </ac:picMkLst>
        </pc:picChg>
        <pc:picChg chg="mod">
          <ac:chgData name="Julie Koesmarno" userId="31fed1c3-d6ac-4405-b68d-1920c7681777" providerId="ADAL" clId="{2661D14D-2BBB-4268-896B-E719D4D97DE7}" dt="2022-09-22T04:23:22.237" v="401" actId="962"/>
          <ac:picMkLst>
            <pc:docMk/>
            <pc:sldMk cId="3489550775" sldId="670"/>
            <ac:picMk id="7" creationId="{35966645-768E-478A-BE0E-D8480E6EB006}"/>
          </ac:picMkLst>
        </pc:picChg>
        <pc:picChg chg="mod">
          <ac:chgData name="Julie Koesmarno" userId="31fed1c3-d6ac-4405-b68d-1920c7681777" providerId="ADAL" clId="{2661D14D-2BBB-4268-896B-E719D4D97DE7}" dt="2022-09-22T04:22:31.164" v="396" actId="962"/>
          <ac:picMkLst>
            <pc:docMk/>
            <pc:sldMk cId="3489550775" sldId="670"/>
            <ac:picMk id="8" creationId="{3B0CF3F6-06A7-4835-BEE2-30045D6258C1}"/>
          </ac:picMkLst>
        </pc:picChg>
      </pc:sldChg>
      <pc:sldChg chg="delSp modSp mod">
        <pc:chgData name="Julie Koesmarno" userId="31fed1c3-d6ac-4405-b68d-1920c7681777" providerId="ADAL" clId="{2661D14D-2BBB-4268-896B-E719D4D97DE7}" dt="2022-09-22T11:00:31.845" v="429" actId="13244"/>
        <pc:sldMkLst>
          <pc:docMk/>
          <pc:sldMk cId="1796444899" sldId="2141411144"/>
        </pc:sldMkLst>
        <pc:spChg chg="del">
          <ac:chgData name="Julie Koesmarno" userId="31fed1c3-d6ac-4405-b68d-1920c7681777" providerId="ADAL" clId="{2661D14D-2BBB-4268-896B-E719D4D97DE7}" dt="2022-09-22T10:59:32.974" v="422" actId="478"/>
          <ac:spMkLst>
            <pc:docMk/>
            <pc:sldMk cId="1796444899" sldId="2141411144"/>
            <ac:spMk id="5" creationId="{C697723B-8160-7819-9446-D88AA632625C}"/>
          </ac:spMkLst>
        </pc:spChg>
        <pc:spChg chg="ord">
          <ac:chgData name="Julie Koesmarno" userId="31fed1c3-d6ac-4405-b68d-1920c7681777" providerId="ADAL" clId="{2661D14D-2BBB-4268-896B-E719D4D97DE7}" dt="2022-09-22T11:00:01.887" v="424" actId="13244"/>
          <ac:spMkLst>
            <pc:docMk/>
            <pc:sldMk cId="1796444899" sldId="2141411144"/>
            <ac:spMk id="6" creationId="{238E1F9B-BD98-2B1A-97FB-BBC278EB9D30}"/>
          </ac:spMkLst>
        </pc:spChg>
        <pc:spChg chg="ord">
          <ac:chgData name="Julie Koesmarno" userId="31fed1c3-d6ac-4405-b68d-1920c7681777" providerId="ADAL" clId="{2661D14D-2BBB-4268-896B-E719D4D97DE7}" dt="2022-09-22T11:00:29.216" v="428" actId="13244"/>
          <ac:spMkLst>
            <pc:docMk/>
            <pc:sldMk cId="1796444899" sldId="2141411144"/>
            <ac:spMk id="11" creationId="{967B0A86-2F2E-9972-7369-552131CC9C51}"/>
          </ac:spMkLst>
        </pc:spChg>
        <pc:spChg chg="ord">
          <ac:chgData name="Julie Koesmarno" userId="31fed1c3-d6ac-4405-b68d-1920c7681777" providerId="ADAL" clId="{2661D14D-2BBB-4268-896B-E719D4D97DE7}" dt="2022-09-22T11:00:31.845" v="429" actId="13244"/>
          <ac:spMkLst>
            <pc:docMk/>
            <pc:sldMk cId="1796444899" sldId="2141411144"/>
            <ac:spMk id="12" creationId="{F7CD03E2-BE25-30D8-5E48-ED913238C281}"/>
          </ac:spMkLst>
        </pc:spChg>
        <pc:spChg chg="ord">
          <ac:chgData name="Julie Koesmarno" userId="31fed1c3-d6ac-4405-b68d-1920c7681777" providerId="ADAL" clId="{2661D14D-2BBB-4268-896B-E719D4D97DE7}" dt="2022-09-22T10:59:54.378" v="423" actId="13244"/>
          <ac:spMkLst>
            <pc:docMk/>
            <pc:sldMk cId="1796444899" sldId="2141411144"/>
            <ac:spMk id="51" creationId="{17AE96CA-9848-770C-EAD0-085873812914}"/>
          </ac:spMkLst>
        </pc:spChg>
        <pc:grpChg chg="mod">
          <ac:chgData name="Julie Koesmarno" userId="31fed1c3-d6ac-4405-b68d-1920c7681777" providerId="ADAL" clId="{2661D14D-2BBB-4268-896B-E719D4D97DE7}" dt="2022-09-22T11:00:23.615" v="427" actId="13244"/>
          <ac:grpSpMkLst>
            <pc:docMk/>
            <pc:sldMk cId="1796444899" sldId="2141411144"/>
            <ac:grpSpMk id="7" creationId="{DBA78F6D-A29E-A8DF-A631-AD253805052F}"/>
          </ac:grpSpMkLst>
        </pc:grpChg>
        <pc:picChg chg="ord">
          <ac:chgData name="Julie Koesmarno" userId="31fed1c3-d6ac-4405-b68d-1920c7681777" providerId="ADAL" clId="{2661D14D-2BBB-4268-896B-E719D4D97DE7}" dt="2022-09-22T11:00:10.615" v="425" actId="13244"/>
          <ac:picMkLst>
            <pc:docMk/>
            <pc:sldMk cId="1796444899" sldId="2141411144"/>
            <ac:picMk id="34" creationId="{86F94C80-2A66-5856-B222-A3E191389BCF}"/>
          </ac:picMkLst>
        </pc:picChg>
      </pc:sldChg>
      <pc:sldChg chg="modSp mod">
        <pc:chgData name="Julie Koesmarno" userId="31fed1c3-d6ac-4405-b68d-1920c7681777" providerId="ADAL" clId="{2661D14D-2BBB-4268-896B-E719D4D97DE7}" dt="2022-09-22T03:30:32.260" v="69" actId="13244"/>
        <pc:sldMkLst>
          <pc:docMk/>
          <pc:sldMk cId="4087374030" sldId="2147477538"/>
        </pc:sldMkLst>
        <pc:spChg chg="ord">
          <ac:chgData name="Julie Koesmarno" userId="31fed1c3-d6ac-4405-b68d-1920c7681777" providerId="ADAL" clId="{2661D14D-2BBB-4268-896B-E719D4D97DE7}" dt="2022-09-22T03:30:23.541" v="67" actId="13244"/>
          <ac:spMkLst>
            <pc:docMk/>
            <pc:sldMk cId="4087374030" sldId="2147477538"/>
            <ac:spMk id="8" creationId="{C90A975B-7904-0B98-07DB-73FDA7181A4C}"/>
          </ac:spMkLst>
        </pc:spChg>
        <pc:spChg chg="ord">
          <ac:chgData name="Julie Koesmarno" userId="31fed1c3-d6ac-4405-b68d-1920c7681777" providerId="ADAL" clId="{2661D14D-2BBB-4268-896B-E719D4D97DE7}" dt="2022-09-22T03:30:02.148" v="62" actId="13244"/>
          <ac:spMkLst>
            <pc:docMk/>
            <pc:sldMk cId="4087374030" sldId="2147477538"/>
            <ac:spMk id="13" creationId="{78026D41-DE21-4B2B-8492-80C0E20B39B0}"/>
          </ac:spMkLst>
        </pc:spChg>
        <pc:spChg chg="ord">
          <ac:chgData name="Julie Koesmarno" userId="31fed1c3-d6ac-4405-b68d-1920c7681777" providerId="ADAL" clId="{2661D14D-2BBB-4268-896B-E719D4D97DE7}" dt="2022-09-22T03:29:57.836" v="61" actId="13244"/>
          <ac:spMkLst>
            <pc:docMk/>
            <pc:sldMk cId="4087374030" sldId="2147477538"/>
            <ac:spMk id="15" creationId="{32BF2523-4E36-460B-8C8C-E6A191AAC6C7}"/>
          </ac:spMkLst>
        </pc:spChg>
        <pc:spChg chg="ord">
          <ac:chgData name="Julie Koesmarno" userId="31fed1c3-d6ac-4405-b68d-1920c7681777" providerId="ADAL" clId="{2661D14D-2BBB-4268-896B-E719D4D97DE7}" dt="2022-09-22T03:30:13.024" v="65" actId="13244"/>
          <ac:spMkLst>
            <pc:docMk/>
            <pc:sldMk cId="4087374030" sldId="2147477538"/>
            <ac:spMk id="17" creationId="{56266697-891E-4E73-9CCB-5BE0F468D353}"/>
          </ac:spMkLst>
        </pc:spChg>
        <pc:spChg chg="ord">
          <ac:chgData name="Julie Koesmarno" userId="31fed1c3-d6ac-4405-b68d-1920c7681777" providerId="ADAL" clId="{2661D14D-2BBB-4268-896B-E719D4D97DE7}" dt="2022-09-22T03:30:17.102" v="66" actId="13244"/>
          <ac:spMkLst>
            <pc:docMk/>
            <pc:sldMk cId="4087374030" sldId="2147477538"/>
            <ac:spMk id="21" creationId="{1D2BC553-E6CE-3C69-599C-825B950CDEA9}"/>
          </ac:spMkLst>
        </pc:spChg>
        <pc:spChg chg="ord">
          <ac:chgData name="Julie Koesmarno" userId="31fed1c3-d6ac-4405-b68d-1920c7681777" providerId="ADAL" clId="{2661D14D-2BBB-4268-896B-E719D4D97DE7}" dt="2022-09-22T03:30:09.477" v="64" actId="13244"/>
          <ac:spMkLst>
            <pc:docMk/>
            <pc:sldMk cId="4087374030" sldId="2147477538"/>
            <ac:spMk id="28" creationId="{D327BED7-6A9E-40B0-B522-F97482A02045}"/>
          </ac:spMkLst>
        </pc:spChg>
        <pc:spChg chg="ord">
          <ac:chgData name="Julie Koesmarno" userId="31fed1c3-d6ac-4405-b68d-1920c7681777" providerId="ADAL" clId="{2661D14D-2BBB-4268-896B-E719D4D97DE7}" dt="2022-09-22T03:30:06.680" v="63" actId="13244"/>
          <ac:spMkLst>
            <pc:docMk/>
            <pc:sldMk cId="4087374030" sldId="2147477538"/>
            <ac:spMk id="29" creationId="{FAA627BD-24EF-4D42-A719-35AE08293825}"/>
          </ac:spMkLst>
        </pc:spChg>
        <pc:spChg chg="ord">
          <ac:chgData name="Julie Koesmarno" userId="31fed1c3-d6ac-4405-b68d-1920c7681777" providerId="ADAL" clId="{2661D14D-2BBB-4268-896B-E719D4D97DE7}" dt="2022-09-22T03:30:32.260" v="69" actId="13244"/>
          <ac:spMkLst>
            <pc:docMk/>
            <pc:sldMk cId="4087374030" sldId="2147477538"/>
            <ac:spMk id="50" creationId="{6AF58D56-84FB-46A6-9980-9E49A7220129}"/>
          </ac:spMkLst>
        </pc:spChg>
        <pc:grpChg chg="mod">
          <ac:chgData name="Julie Koesmarno" userId="31fed1c3-d6ac-4405-b68d-1920c7681777" providerId="ADAL" clId="{2661D14D-2BBB-4268-896B-E719D4D97DE7}" dt="2022-09-22T03:30:28.369" v="68" actId="13244"/>
          <ac:grpSpMkLst>
            <pc:docMk/>
            <pc:sldMk cId="4087374030" sldId="2147477538"/>
            <ac:grpSpMk id="2" creationId="{6DAC939F-82B8-BFB8-DBA4-429B284EB015}"/>
          </ac:grpSpMkLst>
        </pc:grpChg>
      </pc:sldChg>
      <pc:sldChg chg="modSp mod">
        <pc:chgData name="Julie Koesmarno" userId="31fed1c3-d6ac-4405-b68d-1920c7681777" providerId="ADAL" clId="{2661D14D-2BBB-4268-896B-E719D4D97DE7}" dt="2022-09-22T03:28:40.185" v="28"/>
        <pc:sldMkLst>
          <pc:docMk/>
          <pc:sldMk cId="3168962832" sldId="2147477558"/>
        </pc:sldMkLst>
        <pc:spChg chg="ord">
          <ac:chgData name="Julie Koesmarno" userId="31fed1c3-d6ac-4405-b68d-1920c7681777" providerId="ADAL" clId="{2661D14D-2BBB-4268-896B-E719D4D97DE7}" dt="2022-09-22T03:28:40.185" v="28"/>
          <ac:spMkLst>
            <pc:docMk/>
            <pc:sldMk cId="3168962832" sldId="2147477558"/>
            <ac:spMk id="3" creationId="{ABDE1A3D-50F5-A776-D9A6-567184E71510}"/>
          </ac:spMkLst>
        </pc:spChg>
      </pc:sldChg>
      <pc:sldChg chg="modSp mod">
        <pc:chgData name="Julie Koesmarno" userId="31fed1c3-d6ac-4405-b68d-1920c7681777" providerId="ADAL" clId="{2661D14D-2BBB-4268-896B-E719D4D97DE7}" dt="2022-09-22T03:29:33.129" v="59" actId="13244"/>
        <pc:sldMkLst>
          <pc:docMk/>
          <pc:sldMk cId="823733595" sldId="2147477577"/>
        </pc:sldMkLst>
        <pc:spChg chg="ord">
          <ac:chgData name="Julie Koesmarno" userId="31fed1c3-d6ac-4405-b68d-1920c7681777" providerId="ADAL" clId="{2661D14D-2BBB-4268-896B-E719D4D97DE7}" dt="2022-09-22T03:29:33.129" v="59" actId="13244"/>
          <ac:spMkLst>
            <pc:docMk/>
            <pc:sldMk cId="823733595" sldId="2147477577"/>
            <ac:spMk id="2" creationId="{2B73C5B5-494D-5DCE-92FF-F202BE21DD1F}"/>
          </ac:spMkLst>
        </pc:spChg>
      </pc:sldChg>
      <pc:sldChg chg="modSp mod">
        <pc:chgData name="Julie Koesmarno" userId="31fed1c3-d6ac-4405-b68d-1920c7681777" providerId="ADAL" clId="{2661D14D-2BBB-4268-896B-E719D4D97DE7}" dt="2022-09-22T03:29:14.888" v="58" actId="962"/>
        <pc:sldMkLst>
          <pc:docMk/>
          <pc:sldMk cId="152359069" sldId="2147477583"/>
        </pc:sldMkLst>
        <pc:spChg chg="ord">
          <ac:chgData name="Julie Koesmarno" userId="31fed1c3-d6ac-4405-b68d-1920c7681777" providerId="ADAL" clId="{2661D14D-2BBB-4268-896B-E719D4D97DE7}" dt="2022-09-22T03:28:55.721" v="29" actId="13244"/>
          <ac:spMkLst>
            <pc:docMk/>
            <pc:sldMk cId="152359069" sldId="2147477583"/>
            <ac:spMk id="2" creationId="{9C9CF64F-6205-60B7-6418-9947F8BA8B19}"/>
          </ac:spMkLst>
        </pc:spChg>
        <pc:picChg chg="mod">
          <ac:chgData name="Julie Koesmarno" userId="31fed1c3-d6ac-4405-b68d-1920c7681777" providerId="ADAL" clId="{2661D14D-2BBB-4268-896B-E719D4D97DE7}" dt="2022-09-22T03:29:14.888" v="58" actId="962"/>
          <ac:picMkLst>
            <pc:docMk/>
            <pc:sldMk cId="152359069" sldId="2147477583"/>
            <ac:picMk id="7" creationId="{1236F7A3-29C0-A173-E453-A769FB119D28}"/>
          </ac:picMkLst>
        </pc:picChg>
      </pc:sldChg>
      <pc:sldChg chg="modSp mod">
        <pc:chgData name="Julie Koesmarno" userId="31fed1c3-d6ac-4405-b68d-1920c7681777" providerId="ADAL" clId="{2661D14D-2BBB-4268-896B-E719D4D97DE7}" dt="2022-09-22T11:05:07.589" v="455" actId="13244"/>
        <pc:sldMkLst>
          <pc:docMk/>
          <pc:sldMk cId="4273235914" sldId="2147477620"/>
        </pc:sldMkLst>
        <pc:spChg chg="ord">
          <ac:chgData name="Julie Koesmarno" userId="31fed1c3-d6ac-4405-b68d-1920c7681777" providerId="ADAL" clId="{2661D14D-2BBB-4268-896B-E719D4D97DE7}" dt="2022-09-22T11:05:07.589" v="455" actId="13244"/>
          <ac:spMkLst>
            <pc:docMk/>
            <pc:sldMk cId="4273235914" sldId="2147477620"/>
            <ac:spMk id="4" creationId="{FA461349-C6C2-E5F4-5E8A-465E3DCD4206}"/>
          </ac:spMkLst>
        </pc:spChg>
        <pc:spChg chg="ord">
          <ac:chgData name="Julie Koesmarno" userId="31fed1c3-d6ac-4405-b68d-1920c7681777" providerId="ADAL" clId="{2661D14D-2BBB-4268-896B-E719D4D97DE7}" dt="2022-09-22T11:05:03.317" v="453" actId="13244"/>
          <ac:spMkLst>
            <pc:docMk/>
            <pc:sldMk cId="4273235914" sldId="2147477620"/>
            <ac:spMk id="6" creationId="{9D34135D-48AE-8B25-CE8F-0149DD90FA91}"/>
          </ac:spMkLst>
        </pc:spChg>
        <pc:spChg chg="ord">
          <ac:chgData name="Julie Koesmarno" userId="31fed1c3-d6ac-4405-b68d-1920c7681777" providerId="ADAL" clId="{2661D14D-2BBB-4268-896B-E719D4D97DE7}" dt="2022-09-22T11:05:05.264" v="454" actId="13244"/>
          <ac:spMkLst>
            <pc:docMk/>
            <pc:sldMk cId="4273235914" sldId="2147477620"/>
            <ac:spMk id="7" creationId="{1D82ED54-519B-840A-CC44-9098CBAFF5B1}"/>
          </ac:spMkLst>
        </pc:spChg>
      </pc:sldChg>
      <pc:sldChg chg="modSp mod">
        <pc:chgData name="Julie Koesmarno" userId="31fed1c3-d6ac-4405-b68d-1920c7681777" providerId="ADAL" clId="{2661D14D-2BBB-4268-896B-E719D4D97DE7}" dt="2022-09-22T11:04:42.451" v="452" actId="13244"/>
        <pc:sldMkLst>
          <pc:docMk/>
          <pc:sldMk cId="2035697361" sldId="2147477628"/>
        </pc:sldMkLst>
        <pc:spChg chg="ord">
          <ac:chgData name="Julie Koesmarno" userId="31fed1c3-d6ac-4405-b68d-1920c7681777" providerId="ADAL" clId="{2661D14D-2BBB-4268-896B-E719D4D97DE7}" dt="2022-09-22T11:04:42.451" v="452" actId="13244"/>
          <ac:spMkLst>
            <pc:docMk/>
            <pc:sldMk cId="2035697361" sldId="2147477628"/>
            <ac:spMk id="4" creationId="{092CF368-646B-8DFE-6703-3972C45759C3}"/>
          </ac:spMkLst>
        </pc:spChg>
        <pc:picChg chg="mod">
          <ac:chgData name="Julie Koesmarno" userId="31fed1c3-d6ac-4405-b68d-1920c7681777" providerId="ADAL" clId="{2661D14D-2BBB-4268-896B-E719D4D97DE7}" dt="2022-09-22T11:04:36.379" v="451" actId="962"/>
          <ac:picMkLst>
            <pc:docMk/>
            <pc:sldMk cId="2035697361" sldId="2147477628"/>
            <ac:picMk id="28" creationId="{81F590E2-CEBB-19EA-17C6-4C556FB25040}"/>
          </ac:picMkLst>
        </pc:picChg>
      </pc:sldChg>
      <pc:sldChg chg="modSp mod">
        <pc:chgData name="Julie Koesmarno" userId="31fed1c3-d6ac-4405-b68d-1920c7681777" providerId="ADAL" clId="{2661D14D-2BBB-4268-896B-E719D4D97DE7}" dt="2022-09-22T04:07:53.662" v="179" actId="13244"/>
        <pc:sldMkLst>
          <pc:docMk/>
          <pc:sldMk cId="4256794588" sldId="2147477638"/>
        </pc:sldMkLst>
        <pc:picChg chg="ord">
          <ac:chgData name="Julie Koesmarno" userId="31fed1c3-d6ac-4405-b68d-1920c7681777" providerId="ADAL" clId="{2661D14D-2BBB-4268-896B-E719D4D97DE7}" dt="2022-09-22T04:07:53.662" v="179" actId="13244"/>
          <ac:picMkLst>
            <pc:docMk/>
            <pc:sldMk cId="4256794588" sldId="2147477638"/>
            <ac:picMk id="35" creationId="{538AD605-E70A-FA8A-C933-3834AC971427}"/>
          </ac:picMkLst>
        </pc:picChg>
      </pc:sldChg>
      <pc:sldChg chg="del">
        <pc:chgData name="Julie Koesmarno" userId="31fed1c3-d6ac-4405-b68d-1920c7681777" providerId="ADAL" clId="{2661D14D-2BBB-4268-896B-E719D4D97DE7}" dt="2022-09-22T03:37:20.998" v="118" actId="47"/>
        <pc:sldMkLst>
          <pc:docMk/>
          <pc:sldMk cId="1344621376" sldId="2147477652"/>
        </pc:sldMkLst>
      </pc:sldChg>
      <pc:sldChg chg="modSp mod">
        <pc:chgData name="Julie Koesmarno" userId="31fed1c3-d6ac-4405-b68d-1920c7681777" providerId="ADAL" clId="{2661D14D-2BBB-4268-896B-E719D4D97DE7}" dt="2022-09-22T03:30:46.215" v="70" actId="13244"/>
        <pc:sldMkLst>
          <pc:docMk/>
          <pc:sldMk cId="2905626391" sldId="2147477653"/>
        </pc:sldMkLst>
        <pc:spChg chg="ord">
          <ac:chgData name="Julie Koesmarno" userId="31fed1c3-d6ac-4405-b68d-1920c7681777" providerId="ADAL" clId="{2661D14D-2BBB-4268-896B-E719D4D97DE7}" dt="2022-09-22T03:30:46.215" v="70" actId="13244"/>
          <ac:spMkLst>
            <pc:docMk/>
            <pc:sldMk cId="2905626391" sldId="2147477653"/>
            <ac:spMk id="8" creationId="{C90A975B-7904-0B98-07DB-73FDA7181A4C}"/>
          </ac:spMkLst>
        </pc:spChg>
      </pc:sldChg>
      <pc:sldChg chg="modSp mod">
        <pc:chgData name="Julie Koesmarno" userId="31fed1c3-d6ac-4405-b68d-1920c7681777" providerId="ADAL" clId="{2661D14D-2BBB-4268-896B-E719D4D97DE7}" dt="2022-09-22T11:07:10.061" v="469" actId="13244"/>
        <pc:sldMkLst>
          <pc:docMk/>
          <pc:sldMk cId="59483756" sldId="2147477659"/>
        </pc:sldMkLst>
        <pc:spChg chg="mod">
          <ac:chgData name="Julie Koesmarno" userId="31fed1c3-d6ac-4405-b68d-1920c7681777" providerId="ADAL" clId="{2661D14D-2BBB-4268-896B-E719D4D97DE7}" dt="2022-09-22T11:05:56.744" v="458" actId="13244"/>
          <ac:spMkLst>
            <pc:docMk/>
            <pc:sldMk cId="59483756" sldId="2147477659"/>
            <ac:spMk id="3" creationId="{00000000-0000-0000-0000-000000000000}"/>
          </ac:spMkLst>
        </pc:spChg>
        <pc:spChg chg="ord">
          <ac:chgData name="Julie Koesmarno" userId="31fed1c3-d6ac-4405-b68d-1920c7681777" providerId="ADAL" clId="{2661D14D-2BBB-4268-896B-E719D4D97DE7}" dt="2022-09-22T11:06:19.857" v="461" actId="13244"/>
          <ac:spMkLst>
            <pc:docMk/>
            <pc:sldMk cId="59483756" sldId="2147477659"/>
            <ac:spMk id="8" creationId="{00000000-0000-0000-0000-000000000000}"/>
          </ac:spMkLst>
        </pc:spChg>
        <pc:spChg chg="ord">
          <ac:chgData name="Julie Koesmarno" userId="31fed1c3-d6ac-4405-b68d-1920c7681777" providerId="ADAL" clId="{2661D14D-2BBB-4268-896B-E719D4D97DE7}" dt="2022-09-22T11:06:49.123" v="465" actId="13244"/>
          <ac:spMkLst>
            <pc:docMk/>
            <pc:sldMk cId="59483756" sldId="2147477659"/>
            <ac:spMk id="94" creationId="{00000000-0000-0000-0000-000000000000}"/>
          </ac:spMkLst>
        </pc:spChg>
        <pc:spChg chg="ord">
          <ac:chgData name="Julie Koesmarno" userId="31fed1c3-d6ac-4405-b68d-1920c7681777" providerId="ADAL" clId="{2661D14D-2BBB-4268-896B-E719D4D97DE7}" dt="2022-09-22T11:06:06.260" v="459" actId="13244"/>
          <ac:spMkLst>
            <pc:docMk/>
            <pc:sldMk cId="59483756" sldId="2147477659"/>
            <ac:spMk id="112" creationId="{00000000-0000-0000-0000-000000000000}"/>
          </ac:spMkLst>
        </pc:spChg>
        <pc:spChg chg="ord">
          <ac:chgData name="Julie Koesmarno" userId="31fed1c3-d6ac-4405-b68d-1920c7681777" providerId="ADAL" clId="{2661D14D-2BBB-4268-896B-E719D4D97DE7}" dt="2022-09-22T11:06:33.608" v="463" actId="13244"/>
          <ac:spMkLst>
            <pc:docMk/>
            <pc:sldMk cId="59483756" sldId="2147477659"/>
            <ac:spMk id="114" creationId="{00000000-0000-0000-0000-000000000000}"/>
          </ac:spMkLst>
        </pc:spChg>
        <pc:spChg chg="ord">
          <ac:chgData name="Julie Koesmarno" userId="31fed1c3-d6ac-4405-b68d-1920c7681777" providerId="ADAL" clId="{2661D14D-2BBB-4268-896B-E719D4D97DE7}" dt="2022-09-22T11:06:53.380" v="466" actId="13244"/>
          <ac:spMkLst>
            <pc:docMk/>
            <pc:sldMk cId="59483756" sldId="2147477659"/>
            <ac:spMk id="115" creationId="{00000000-0000-0000-0000-000000000000}"/>
          </ac:spMkLst>
        </pc:spChg>
        <pc:spChg chg="ord">
          <ac:chgData name="Julie Koesmarno" userId="31fed1c3-d6ac-4405-b68d-1920c7681777" providerId="ADAL" clId="{2661D14D-2BBB-4268-896B-E719D4D97DE7}" dt="2022-09-22T11:06:41.909" v="464" actId="13244"/>
          <ac:spMkLst>
            <pc:docMk/>
            <pc:sldMk cId="59483756" sldId="2147477659"/>
            <ac:spMk id="133" creationId="{00000000-0000-0000-0000-000000000000}"/>
          </ac:spMkLst>
        </pc:spChg>
        <pc:picChg chg="ord">
          <ac:chgData name="Julie Koesmarno" userId="31fed1c3-d6ac-4405-b68d-1920c7681777" providerId="ADAL" clId="{2661D14D-2BBB-4268-896B-E719D4D97DE7}" dt="2022-09-22T11:06:12.215" v="460" actId="13244"/>
          <ac:picMkLst>
            <pc:docMk/>
            <pc:sldMk cId="59483756" sldId="2147477659"/>
            <ac:picMk id="39" creationId="{00000000-0000-0000-0000-000000000000}"/>
          </ac:picMkLst>
        </pc:picChg>
        <pc:picChg chg="mod">
          <ac:chgData name="Julie Koesmarno" userId="31fed1c3-d6ac-4405-b68d-1920c7681777" providerId="ADAL" clId="{2661D14D-2BBB-4268-896B-E719D4D97DE7}" dt="2022-09-22T11:07:04.973" v="468" actId="13244"/>
          <ac:picMkLst>
            <pc:docMk/>
            <pc:sldMk cId="59483756" sldId="2147477659"/>
            <ac:picMk id="69634" creationId="{00000000-0000-0000-0000-000000000000}"/>
          </ac:picMkLst>
        </pc:picChg>
        <pc:picChg chg="mod">
          <ac:chgData name="Julie Koesmarno" userId="31fed1c3-d6ac-4405-b68d-1920c7681777" providerId="ADAL" clId="{2661D14D-2BBB-4268-896B-E719D4D97DE7}" dt="2022-09-22T11:07:10.061" v="469" actId="13244"/>
          <ac:picMkLst>
            <pc:docMk/>
            <pc:sldMk cId="59483756" sldId="2147477659"/>
            <ac:picMk id="69636" creationId="{00000000-0000-0000-0000-000000000000}"/>
          </ac:picMkLst>
        </pc:picChg>
      </pc:sldChg>
      <pc:sldChg chg="modSp mod">
        <pc:chgData name="Julie Koesmarno" userId="31fed1c3-d6ac-4405-b68d-1920c7681777" providerId="ADAL" clId="{2661D14D-2BBB-4268-896B-E719D4D97DE7}" dt="2022-09-22T04:06:57.152" v="176" actId="13244"/>
        <pc:sldMkLst>
          <pc:docMk/>
          <pc:sldMk cId="689241567" sldId="2147477673"/>
        </pc:sldMkLst>
        <pc:spChg chg="ord">
          <ac:chgData name="Julie Koesmarno" userId="31fed1c3-d6ac-4405-b68d-1920c7681777" providerId="ADAL" clId="{2661D14D-2BBB-4268-896B-E719D4D97DE7}" dt="2022-09-22T04:06:57.152" v="176" actId="13244"/>
          <ac:spMkLst>
            <pc:docMk/>
            <pc:sldMk cId="689241567" sldId="2147477673"/>
            <ac:spMk id="15" creationId="{CCE2C05A-6EB2-19C2-D1AC-C2DAA8052B7F}"/>
          </ac:spMkLst>
        </pc:spChg>
      </pc:sldChg>
      <pc:sldChg chg="delSp modSp mod">
        <pc:chgData name="Julie Koesmarno" userId="31fed1c3-d6ac-4405-b68d-1920c7681777" providerId="ADAL" clId="{2661D14D-2BBB-4268-896B-E719D4D97DE7}" dt="2022-09-22T04:07:12.456" v="178" actId="13244"/>
        <pc:sldMkLst>
          <pc:docMk/>
          <pc:sldMk cId="3484326178" sldId="2147477674"/>
        </pc:sldMkLst>
        <pc:spChg chg="del">
          <ac:chgData name="Julie Koesmarno" userId="31fed1c3-d6ac-4405-b68d-1920c7681777" providerId="ADAL" clId="{2661D14D-2BBB-4268-896B-E719D4D97DE7}" dt="2022-09-22T04:07:09.846" v="177" actId="478"/>
          <ac:spMkLst>
            <pc:docMk/>
            <pc:sldMk cId="3484326178" sldId="2147477674"/>
            <ac:spMk id="3" creationId="{404E09D7-4E82-13F0-A947-902A207724FB}"/>
          </ac:spMkLst>
        </pc:spChg>
        <pc:spChg chg="ord">
          <ac:chgData name="Julie Koesmarno" userId="31fed1c3-d6ac-4405-b68d-1920c7681777" providerId="ADAL" clId="{2661D14D-2BBB-4268-896B-E719D4D97DE7}" dt="2022-09-22T04:07:12.456" v="178" actId="13244"/>
          <ac:spMkLst>
            <pc:docMk/>
            <pc:sldMk cId="3484326178" sldId="2147477674"/>
            <ac:spMk id="4" creationId="{5E05B5D6-ECD1-C67D-017A-0C83F4A9200A}"/>
          </ac:spMkLst>
        </pc:spChg>
      </pc:sldChg>
      <pc:sldChg chg="delSp modSp mod">
        <pc:chgData name="Julie Koesmarno" userId="31fed1c3-d6ac-4405-b68d-1920c7681777" providerId="ADAL" clId="{2661D14D-2BBB-4268-896B-E719D4D97DE7}" dt="2022-09-22T11:02:53.292" v="439" actId="13244"/>
        <pc:sldMkLst>
          <pc:docMk/>
          <pc:sldMk cId="3079625455" sldId="2147477675"/>
        </pc:sldMkLst>
        <pc:spChg chg="ord">
          <ac:chgData name="Julie Koesmarno" userId="31fed1c3-d6ac-4405-b68d-1920c7681777" providerId="ADAL" clId="{2661D14D-2BBB-4268-896B-E719D4D97DE7}" dt="2022-09-22T11:02:07.606" v="434" actId="13244"/>
          <ac:spMkLst>
            <pc:docMk/>
            <pc:sldMk cId="3079625455" sldId="2147477675"/>
            <ac:spMk id="3" creationId="{8E623EB7-04CA-B320-7E72-C6D3BADA7746}"/>
          </ac:spMkLst>
        </pc:spChg>
        <pc:spChg chg="ord">
          <ac:chgData name="Julie Koesmarno" userId="31fed1c3-d6ac-4405-b68d-1920c7681777" providerId="ADAL" clId="{2661D14D-2BBB-4268-896B-E719D4D97DE7}" dt="2022-09-22T11:02:12.555" v="435" actId="13244"/>
          <ac:spMkLst>
            <pc:docMk/>
            <pc:sldMk cId="3079625455" sldId="2147477675"/>
            <ac:spMk id="9" creationId="{F7BF61A9-6224-B08B-3ED8-2CC5BC23CC7F}"/>
          </ac:spMkLst>
        </pc:spChg>
        <pc:spChg chg="ord">
          <ac:chgData name="Julie Koesmarno" userId="31fed1c3-d6ac-4405-b68d-1920c7681777" providerId="ADAL" clId="{2661D14D-2BBB-4268-896B-E719D4D97DE7}" dt="2022-09-22T11:01:22.747" v="431" actId="13244"/>
          <ac:spMkLst>
            <pc:docMk/>
            <pc:sldMk cId="3079625455" sldId="2147477675"/>
            <ac:spMk id="15" creationId="{21F2E66D-88AA-E5C2-324E-613AA33245C3}"/>
          </ac:spMkLst>
        </pc:spChg>
        <pc:spChg chg="ord">
          <ac:chgData name="Julie Koesmarno" userId="31fed1c3-d6ac-4405-b68d-1920c7681777" providerId="ADAL" clId="{2661D14D-2BBB-4268-896B-E719D4D97DE7}" dt="2022-09-22T11:02:53.292" v="439" actId="13244"/>
          <ac:spMkLst>
            <pc:docMk/>
            <pc:sldMk cId="3079625455" sldId="2147477675"/>
            <ac:spMk id="18" creationId="{C8366363-A0D5-C78E-DC09-6146F9A24140}"/>
          </ac:spMkLst>
        </pc:spChg>
        <pc:spChg chg="ord">
          <ac:chgData name="Julie Koesmarno" userId="31fed1c3-d6ac-4405-b68d-1920c7681777" providerId="ADAL" clId="{2661D14D-2BBB-4268-896B-E719D4D97DE7}" dt="2022-09-22T11:01:34.520" v="432" actId="13244"/>
          <ac:spMkLst>
            <pc:docMk/>
            <pc:sldMk cId="3079625455" sldId="2147477675"/>
            <ac:spMk id="25" creationId="{8A0E2502-23EC-7F34-9D3C-0D5286E52B28}"/>
          </ac:spMkLst>
        </pc:spChg>
        <pc:spChg chg="del">
          <ac:chgData name="Julie Koesmarno" userId="31fed1c3-d6ac-4405-b68d-1920c7681777" providerId="ADAL" clId="{2661D14D-2BBB-4268-896B-E719D4D97DE7}" dt="2022-09-22T11:00:58.378" v="430" actId="478"/>
          <ac:spMkLst>
            <pc:docMk/>
            <pc:sldMk cId="3079625455" sldId="2147477675"/>
            <ac:spMk id="318" creationId="{38FDDEF9-5103-E342-C006-CBB13BF5B247}"/>
          </ac:spMkLst>
        </pc:spChg>
        <pc:grpChg chg="ord">
          <ac:chgData name="Julie Koesmarno" userId="31fed1c3-d6ac-4405-b68d-1920c7681777" providerId="ADAL" clId="{2661D14D-2BBB-4268-896B-E719D4D97DE7}" dt="2022-09-22T11:01:49.251" v="433" actId="13244"/>
          <ac:grpSpMkLst>
            <pc:docMk/>
            <pc:sldMk cId="3079625455" sldId="2147477675"/>
            <ac:grpSpMk id="38" creationId="{6B0AE53E-5DA5-1DE9-AB89-B272E7F56F96}"/>
          </ac:grpSpMkLst>
        </pc:grpChg>
        <pc:picChg chg="ord">
          <ac:chgData name="Julie Koesmarno" userId="31fed1c3-d6ac-4405-b68d-1920c7681777" providerId="ADAL" clId="{2661D14D-2BBB-4268-896B-E719D4D97DE7}" dt="2022-09-22T11:02:20.367" v="436" actId="13244"/>
          <ac:picMkLst>
            <pc:docMk/>
            <pc:sldMk cId="3079625455" sldId="2147477675"/>
            <ac:picMk id="40" creationId="{AB8096A4-FCA3-ADFE-4197-2C240CE1C964}"/>
          </ac:picMkLst>
        </pc:picChg>
        <pc:picChg chg="mod">
          <ac:chgData name="Julie Koesmarno" userId="31fed1c3-d6ac-4405-b68d-1920c7681777" providerId="ADAL" clId="{2661D14D-2BBB-4268-896B-E719D4D97DE7}" dt="2022-09-22T11:02:46.076" v="438" actId="962"/>
          <ac:picMkLst>
            <pc:docMk/>
            <pc:sldMk cId="3079625455" sldId="2147477675"/>
            <ac:picMk id="52" creationId="{844E11AF-507D-2013-8253-50968325AA2B}"/>
          </ac:picMkLst>
        </pc:picChg>
      </pc:sldChg>
      <pc:sldChg chg="modSp mod">
        <pc:chgData name="Julie Koesmarno" userId="31fed1c3-d6ac-4405-b68d-1920c7681777" providerId="ADAL" clId="{2661D14D-2BBB-4268-896B-E719D4D97DE7}" dt="2022-09-22T04:19:50.778" v="385" actId="13244"/>
        <pc:sldMkLst>
          <pc:docMk/>
          <pc:sldMk cId="1617361423" sldId="2147477676"/>
        </pc:sldMkLst>
        <pc:spChg chg="ord">
          <ac:chgData name="Julie Koesmarno" userId="31fed1c3-d6ac-4405-b68d-1920c7681777" providerId="ADAL" clId="{2661D14D-2BBB-4268-896B-E719D4D97DE7}" dt="2022-09-22T04:18:17.648" v="372" actId="13244"/>
          <ac:spMkLst>
            <pc:docMk/>
            <pc:sldMk cId="1617361423" sldId="2147477676"/>
            <ac:spMk id="12" creationId="{467EBBC1-B36B-4BBF-CD33-EDEBD6305120}"/>
          </ac:spMkLst>
        </pc:spChg>
        <pc:spChg chg="ord">
          <ac:chgData name="Julie Koesmarno" userId="31fed1c3-d6ac-4405-b68d-1920c7681777" providerId="ADAL" clId="{2661D14D-2BBB-4268-896B-E719D4D97DE7}" dt="2022-09-22T04:18:28.872" v="374" actId="13244"/>
          <ac:spMkLst>
            <pc:docMk/>
            <pc:sldMk cId="1617361423" sldId="2147477676"/>
            <ac:spMk id="13" creationId="{5AD80B79-F0EF-13DD-56A6-C041B2C4D732}"/>
          </ac:spMkLst>
        </pc:spChg>
        <pc:spChg chg="ord">
          <ac:chgData name="Julie Koesmarno" userId="31fed1c3-d6ac-4405-b68d-1920c7681777" providerId="ADAL" clId="{2661D14D-2BBB-4268-896B-E719D4D97DE7}" dt="2022-09-22T04:19:50.778" v="385" actId="13244"/>
          <ac:spMkLst>
            <pc:docMk/>
            <pc:sldMk cId="1617361423" sldId="2147477676"/>
            <ac:spMk id="17" creationId="{2BF3D0B5-B5C0-0620-B703-E49C451C13C2}"/>
          </ac:spMkLst>
        </pc:spChg>
        <pc:spChg chg="mod">
          <ac:chgData name="Julie Koesmarno" userId="31fed1c3-d6ac-4405-b68d-1920c7681777" providerId="ADAL" clId="{2661D14D-2BBB-4268-896B-E719D4D97DE7}" dt="2022-09-22T04:17:20.216" v="197" actId="962"/>
          <ac:spMkLst>
            <pc:docMk/>
            <pc:sldMk cId="1617361423" sldId="2147477676"/>
            <ac:spMk id="21" creationId="{7E70C1D9-B58B-9658-427F-3CE470EE82B2}"/>
          </ac:spMkLst>
        </pc:spChg>
        <pc:spChg chg="mod">
          <ac:chgData name="Julie Koesmarno" userId="31fed1c3-d6ac-4405-b68d-1920c7681777" providerId="ADAL" clId="{2661D14D-2BBB-4268-896B-E719D4D97DE7}" dt="2022-09-22T04:17:25.692" v="223" actId="962"/>
          <ac:spMkLst>
            <pc:docMk/>
            <pc:sldMk cId="1617361423" sldId="2147477676"/>
            <ac:spMk id="22" creationId="{85931811-7D92-D852-0747-C89E1F7F9C6D}"/>
          </ac:spMkLst>
        </pc:spChg>
        <pc:spChg chg="mod">
          <ac:chgData name="Julie Koesmarno" userId="31fed1c3-d6ac-4405-b68d-1920c7681777" providerId="ADAL" clId="{2661D14D-2BBB-4268-896B-E719D4D97DE7}" dt="2022-09-22T04:17:31.040" v="253" actId="962"/>
          <ac:spMkLst>
            <pc:docMk/>
            <pc:sldMk cId="1617361423" sldId="2147477676"/>
            <ac:spMk id="23" creationId="{7477F2E9-D1F8-1FB1-A429-B702562CE9A6}"/>
          </ac:spMkLst>
        </pc:spChg>
        <pc:spChg chg="mod">
          <ac:chgData name="Julie Koesmarno" userId="31fed1c3-d6ac-4405-b68d-1920c7681777" providerId="ADAL" clId="{2661D14D-2BBB-4268-896B-E719D4D97DE7}" dt="2022-09-22T04:17:36.011" v="283" actId="962"/>
          <ac:spMkLst>
            <pc:docMk/>
            <pc:sldMk cId="1617361423" sldId="2147477676"/>
            <ac:spMk id="24" creationId="{3ADDD6A1-73E2-1F6A-3C93-D20755078E75}"/>
          </ac:spMkLst>
        </pc:spChg>
        <pc:spChg chg="mod ord">
          <ac:chgData name="Julie Koesmarno" userId="31fed1c3-d6ac-4405-b68d-1920c7681777" providerId="ADAL" clId="{2661D14D-2BBB-4268-896B-E719D4D97DE7}" dt="2022-09-22T04:18:53.035" v="376" actId="13244"/>
          <ac:spMkLst>
            <pc:docMk/>
            <pc:sldMk cId="1617361423" sldId="2147477676"/>
            <ac:spMk id="25" creationId="{B4DADE4D-5AE3-16AD-8D02-203396933257}"/>
          </ac:spMkLst>
        </pc:spChg>
        <pc:spChg chg="mod ord">
          <ac:chgData name="Julie Koesmarno" userId="31fed1c3-d6ac-4405-b68d-1920c7681777" providerId="ADAL" clId="{2661D14D-2BBB-4268-896B-E719D4D97DE7}" dt="2022-09-22T04:18:56.130" v="377" actId="13244"/>
          <ac:spMkLst>
            <pc:docMk/>
            <pc:sldMk cId="1617361423" sldId="2147477676"/>
            <ac:spMk id="26" creationId="{1E3A3B08-C0F2-D036-00CA-61542FA65480}"/>
          </ac:spMkLst>
        </pc:spChg>
        <pc:spChg chg="mod ord">
          <ac:chgData name="Julie Koesmarno" userId="31fed1c3-d6ac-4405-b68d-1920c7681777" providerId="ADAL" clId="{2661D14D-2BBB-4268-896B-E719D4D97DE7}" dt="2022-09-22T04:18:58.991" v="378" actId="13244"/>
          <ac:spMkLst>
            <pc:docMk/>
            <pc:sldMk cId="1617361423" sldId="2147477676"/>
            <ac:spMk id="27" creationId="{44714597-C111-27C2-D949-C35768BFF04B}"/>
          </ac:spMkLst>
        </pc:spChg>
        <pc:spChg chg="ord">
          <ac:chgData name="Julie Koesmarno" userId="31fed1c3-d6ac-4405-b68d-1920c7681777" providerId="ADAL" clId="{2661D14D-2BBB-4268-896B-E719D4D97DE7}" dt="2022-09-22T04:19:08.855" v="380" actId="13244"/>
          <ac:spMkLst>
            <pc:docMk/>
            <pc:sldMk cId="1617361423" sldId="2147477676"/>
            <ac:spMk id="28" creationId="{052F0E0A-FC45-ABEF-F9D6-379063871FB4}"/>
          </ac:spMkLst>
        </pc:spChg>
        <pc:spChg chg="ord">
          <ac:chgData name="Julie Koesmarno" userId="31fed1c3-d6ac-4405-b68d-1920c7681777" providerId="ADAL" clId="{2661D14D-2BBB-4268-896B-E719D4D97DE7}" dt="2022-09-22T04:19:20.486" v="381" actId="13244"/>
          <ac:spMkLst>
            <pc:docMk/>
            <pc:sldMk cId="1617361423" sldId="2147477676"/>
            <ac:spMk id="29" creationId="{DC3CEF19-E028-AB97-C0C9-6306CE40704C}"/>
          </ac:spMkLst>
        </pc:spChg>
        <pc:spChg chg="ord">
          <ac:chgData name="Julie Koesmarno" userId="31fed1c3-d6ac-4405-b68d-1920c7681777" providerId="ADAL" clId="{2661D14D-2BBB-4268-896B-E719D4D97DE7}" dt="2022-09-22T04:19:39.851" v="384" actId="13244"/>
          <ac:spMkLst>
            <pc:docMk/>
            <pc:sldMk cId="1617361423" sldId="2147477676"/>
            <ac:spMk id="35" creationId="{6C6F421A-C221-354E-7FC6-5236712B8C6F}"/>
          </ac:spMkLst>
        </pc:spChg>
        <pc:spChg chg="ord">
          <ac:chgData name="Julie Koesmarno" userId="31fed1c3-d6ac-4405-b68d-1920c7681777" providerId="ADAL" clId="{2661D14D-2BBB-4268-896B-E719D4D97DE7}" dt="2022-09-22T04:19:28.800" v="382" actId="13244"/>
          <ac:spMkLst>
            <pc:docMk/>
            <pc:sldMk cId="1617361423" sldId="2147477676"/>
            <ac:spMk id="37" creationId="{7FC5274F-E812-AFC2-FC90-EBF4DDBF5C74}"/>
          </ac:spMkLst>
        </pc:spChg>
        <pc:picChg chg="ord">
          <ac:chgData name="Julie Koesmarno" userId="31fed1c3-d6ac-4405-b68d-1920c7681777" providerId="ADAL" clId="{2661D14D-2BBB-4268-896B-E719D4D97DE7}" dt="2022-09-22T04:18:21.305" v="373" actId="13244"/>
          <ac:picMkLst>
            <pc:docMk/>
            <pc:sldMk cId="1617361423" sldId="2147477676"/>
            <ac:picMk id="10" creationId="{CE21B0EF-C39A-63F6-3EA2-2EE676D80ECD}"/>
          </ac:picMkLst>
        </pc:picChg>
        <pc:picChg chg="ord">
          <ac:chgData name="Julie Koesmarno" userId="31fed1c3-d6ac-4405-b68d-1920c7681777" providerId="ADAL" clId="{2661D14D-2BBB-4268-896B-E719D4D97DE7}" dt="2022-09-22T04:18:38.797" v="375" actId="13244"/>
          <ac:picMkLst>
            <pc:docMk/>
            <pc:sldMk cId="1617361423" sldId="2147477676"/>
            <ac:picMk id="18" creationId="{0702BA70-7997-83FA-7575-76CC267094F6}"/>
          </ac:picMkLst>
        </pc:picChg>
      </pc:sldChg>
      <pc:sldChg chg="addSp delSp modSp add del mod addAnim delAnim">
        <pc:chgData name="Julie Koesmarno" userId="31fed1c3-d6ac-4405-b68d-1920c7681777" providerId="ADAL" clId="{2661D14D-2BBB-4268-896B-E719D4D97DE7}" dt="2022-09-21T22:01:52.375" v="21" actId="2890"/>
        <pc:sldMkLst>
          <pc:docMk/>
          <pc:sldMk cId="2042395975" sldId="2147477681"/>
        </pc:sldMkLst>
        <pc:spChg chg="add del mod">
          <ac:chgData name="Julie Koesmarno" userId="31fed1c3-d6ac-4405-b68d-1920c7681777" providerId="ADAL" clId="{2661D14D-2BBB-4268-896B-E719D4D97DE7}" dt="2022-09-21T22:01:49.853" v="20" actId="1076"/>
          <ac:spMkLst>
            <pc:docMk/>
            <pc:sldMk cId="2042395975" sldId="2147477681"/>
            <ac:spMk id="8" creationId="{C90A975B-7904-0B98-07DB-73FDA7181A4C}"/>
          </ac:spMkLst>
        </pc:spChg>
        <pc:spChg chg="add del">
          <ac:chgData name="Julie Koesmarno" userId="31fed1c3-d6ac-4405-b68d-1920c7681777" providerId="ADAL" clId="{2661D14D-2BBB-4268-896B-E719D4D97DE7}" dt="2022-09-21T22:01:45.028" v="16" actId="478"/>
          <ac:spMkLst>
            <pc:docMk/>
            <pc:sldMk cId="2042395975" sldId="2147477681"/>
            <ac:spMk id="33" creationId="{1F19149D-F788-7AF0-D0CE-64A85569811A}"/>
          </ac:spMkLst>
        </pc:spChg>
        <pc:spChg chg="mod">
          <ac:chgData name="Julie Koesmarno" userId="31fed1c3-d6ac-4405-b68d-1920c7681777" providerId="ADAL" clId="{2661D14D-2BBB-4268-896B-E719D4D97DE7}" dt="2022-09-21T22:01:47.227" v="17" actId="1076"/>
          <ac:spMkLst>
            <pc:docMk/>
            <pc:sldMk cId="2042395975" sldId="2147477681"/>
            <ac:spMk id="1078" creationId="{2BD48290-AC2F-E8B7-15CA-4DE740E0DE10}"/>
          </ac:spMkLst>
        </pc:spChg>
        <pc:spChg chg="add del mod">
          <ac:chgData name="Julie Koesmarno" userId="31fed1c3-d6ac-4405-b68d-1920c7681777" providerId="ADAL" clId="{2661D14D-2BBB-4268-896B-E719D4D97DE7}" dt="2022-09-21T22:01:48.028" v="18" actId="1076"/>
          <ac:spMkLst>
            <pc:docMk/>
            <pc:sldMk cId="2042395975" sldId="2147477681"/>
            <ac:spMk id="2015" creationId="{83320729-6267-8CA4-9FA7-E9ED8490D51F}"/>
          </ac:spMkLst>
        </pc:spChg>
      </pc:sldChg>
      <pc:sldChg chg="addSp delSp modSp add mod delAnim modAnim">
        <pc:chgData name="Julie Koesmarno" userId="31fed1c3-d6ac-4405-b68d-1920c7681777" providerId="ADAL" clId="{2661D14D-2BBB-4268-896B-E719D4D97DE7}" dt="2022-09-22T04:01:42.119" v="134" actId="13244"/>
        <pc:sldMkLst>
          <pc:docMk/>
          <pc:sldMk cId="4256597215" sldId="2147477681"/>
        </pc:sldMkLst>
        <pc:spChg chg="del">
          <ac:chgData name="Julie Koesmarno" userId="31fed1c3-d6ac-4405-b68d-1920c7681777" providerId="ADAL" clId="{2661D14D-2BBB-4268-896B-E719D4D97DE7}" dt="2022-09-22T03:33:41.055" v="76" actId="478"/>
          <ac:spMkLst>
            <pc:docMk/>
            <pc:sldMk cId="4256597215" sldId="2147477681"/>
            <ac:spMk id="2" creationId="{FFBC78D0-B7E2-4FD0-A762-0B06F9AB1DF9}"/>
          </ac:spMkLst>
        </pc:spChg>
        <pc:spChg chg="add mod ord">
          <ac:chgData name="Julie Koesmarno" userId="31fed1c3-d6ac-4405-b68d-1920c7681777" providerId="ADAL" clId="{2661D14D-2BBB-4268-896B-E719D4D97DE7}" dt="2022-09-22T04:00:35.835" v="122" actId="13244"/>
          <ac:spMkLst>
            <pc:docMk/>
            <pc:sldMk cId="4256597215" sldId="2147477681"/>
            <ac:spMk id="3" creationId="{311B30A2-B903-A616-325C-2919E79B2CE7}"/>
          </ac:spMkLst>
        </pc:spChg>
        <pc:spChg chg="add del ord">
          <ac:chgData name="Julie Koesmarno" userId="31fed1c3-d6ac-4405-b68d-1920c7681777" providerId="ADAL" clId="{2661D14D-2BBB-4268-896B-E719D4D97DE7}" dt="2022-09-22T04:00:59.589" v="125" actId="13244"/>
          <ac:spMkLst>
            <pc:docMk/>
            <pc:sldMk cId="4256597215" sldId="2147477681"/>
            <ac:spMk id="18" creationId="{09C34BC9-E9D6-0122-556E-E46A7BDD5CF6}"/>
          </ac:spMkLst>
        </pc:spChg>
        <pc:spChg chg="add del ord">
          <ac:chgData name="Julie Koesmarno" userId="31fed1c3-d6ac-4405-b68d-1920c7681777" providerId="ADAL" clId="{2661D14D-2BBB-4268-896B-E719D4D97DE7}" dt="2022-09-22T04:01:03.419" v="126" actId="13244"/>
          <ac:spMkLst>
            <pc:docMk/>
            <pc:sldMk cId="4256597215" sldId="2147477681"/>
            <ac:spMk id="19" creationId="{4C20C992-5764-93DE-22BD-C8ECE20520AD}"/>
          </ac:spMkLst>
        </pc:spChg>
        <pc:spChg chg="add del">
          <ac:chgData name="Julie Koesmarno" userId="31fed1c3-d6ac-4405-b68d-1920c7681777" providerId="ADAL" clId="{2661D14D-2BBB-4268-896B-E719D4D97DE7}" dt="2022-09-22T03:35:57.316" v="100" actId="478"/>
          <ac:spMkLst>
            <pc:docMk/>
            <pc:sldMk cId="4256597215" sldId="2147477681"/>
            <ac:spMk id="20" creationId="{7BEAA5A2-222B-3F9C-C2AA-5BEE9E70B0EF}"/>
          </ac:spMkLst>
        </pc:spChg>
        <pc:spChg chg="add del ord">
          <ac:chgData name="Julie Koesmarno" userId="31fed1c3-d6ac-4405-b68d-1920c7681777" providerId="ADAL" clId="{2661D14D-2BBB-4268-896B-E719D4D97DE7}" dt="2022-09-22T04:00:46.146" v="124" actId="13244"/>
          <ac:spMkLst>
            <pc:docMk/>
            <pc:sldMk cId="4256597215" sldId="2147477681"/>
            <ac:spMk id="22" creationId="{5E8E251E-2666-3F2F-DE29-5BF3B54B1BD3}"/>
          </ac:spMkLst>
        </pc:spChg>
        <pc:spChg chg="add del">
          <ac:chgData name="Julie Koesmarno" userId="31fed1c3-d6ac-4405-b68d-1920c7681777" providerId="ADAL" clId="{2661D14D-2BBB-4268-896B-E719D4D97DE7}" dt="2022-09-22T03:35:57.316" v="100" actId="478"/>
          <ac:spMkLst>
            <pc:docMk/>
            <pc:sldMk cId="4256597215" sldId="2147477681"/>
            <ac:spMk id="23" creationId="{93494340-A686-E3DB-5C4B-7C58FB97ADC3}"/>
          </ac:spMkLst>
        </pc:spChg>
        <pc:spChg chg="add del ord">
          <ac:chgData name="Julie Koesmarno" userId="31fed1c3-d6ac-4405-b68d-1920c7681777" providerId="ADAL" clId="{2661D14D-2BBB-4268-896B-E719D4D97DE7}" dt="2022-09-22T04:01:42.119" v="134" actId="13244"/>
          <ac:spMkLst>
            <pc:docMk/>
            <pc:sldMk cId="4256597215" sldId="2147477681"/>
            <ac:spMk id="24" creationId="{6C9C1010-91FF-E39B-09B7-65ADEC85F514}"/>
          </ac:spMkLst>
        </pc:spChg>
        <pc:spChg chg="add del ord">
          <ac:chgData name="Julie Koesmarno" userId="31fed1c3-d6ac-4405-b68d-1920c7681777" providerId="ADAL" clId="{2661D14D-2BBB-4268-896B-E719D4D97DE7}" dt="2022-09-22T04:01:31.302" v="131" actId="13244"/>
          <ac:spMkLst>
            <pc:docMk/>
            <pc:sldMk cId="4256597215" sldId="2147477681"/>
            <ac:spMk id="26" creationId="{6A78C8DD-8F62-D192-BA5C-A97BF1242708}"/>
          </ac:spMkLst>
        </pc:spChg>
        <pc:spChg chg="add del ord">
          <ac:chgData name="Julie Koesmarno" userId="31fed1c3-d6ac-4405-b68d-1920c7681777" providerId="ADAL" clId="{2661D14D-2BBB-4268-896B-E719D4D97DE7}" dt="2022-09-22T04:01:32.928" v="132" actId="13244"/>
          <ac:spMkLst>
            <pc:docMk/>
            <pc:sldMk cId="4256597215" sldId="2147477681"/>
            <ac:spMk id="30" creationId="{0065391E-2E5A-3965-76CB-C0FFD2AE0F9E}"/>
          </ac:spMkLst>
        </pc:spChg>
        <pc:spChg chg="add del ord">
          <ac:chgData name="Julie Koesmarno" userId="31fed1c3-d6ac-4405-b68d-1920c7681777" providerId="ADAL" clId="{2661D14D-2BBB-4268-896B-E719D4D97DE7}" dt="2022-09-22T04:01:09.811" v="127" actId="13244"/>
          <ac:spMkLst>
            <pc:docMk/>
            <pc:sldMk cId="4256597215" sldId="2147477681"/>
            <ac:spMk id="31" creationId="{229E4705-413B-6A79-71CD-8DCC3A79ACA3}"/>
          </ac:spMkLst>
        </pc:spChg>
        <pc:spChg chg="add del ord">
          <ac:chgData name="Julie Koesmarno" userId="31fed1c3-d6ac-4405-b68d-1920c7681777" providerId="ADAL" clId="{2661D14D-2BBB-4268-896B-E719D4D97DE7}" dt="2022-09-22T04:01:12.592" v="128" actId="13244"/>
          <ac:spMkLst>
            <pc:docMk/>
            <pc:sldMk cId="4256597215" sldId="2147477681"/>
            <ac:spMk id="32" creationId="{08E889B4-C8D0-889A-3CFD-D044B09D61C8}"/>
          </ac:spMkLst>
        </pc:spChg>
        <pc:spChg chg="del">
          <ac:chgData name="Julie Koesmarno" userId="31fed1c3-d6ac-4405-b68d-1920c7681777" providerId="ADAL" clId="{2661D14D-2BBB-4268-896B-E719D4D97DE7}" dt="2022-09-22T03:34:44.755" v="86" actId="478"/>
          <ac:spMkLst>
            <pc:docMk/>
            <pc:sldMk cId="4256597215" sldId="2147477681"/>
            <ac:spMk id="33" creationId="{1F19149D-F788-7AF0-D0CE-64A85569811A}"/>
          </ac:spMkLst>
        </pc:spChg>
        <pc:spChg chg="add del">
          <ac:chgData name="Julie Koesmarno" userId="31fed1c3-d6ac-4405-b68d-1920c7681777" providerId="ADAL" clId="{2661D14D-2BBB-4268-896B-E719D4D97DE7}" dt="2022-09-22T03:36:16.057" v="106" actId="478"/>
          <ac:spMkLst>
            <pc:docMk/>
            <pc:sldMk cId="4256597215" sldId="2147477681"/>
            <ac:spMk id="45" creationId="{58258FE4-E993-D336-9511-06283D682E62}"/>
          </ac:spMkLst>
        </pc:spChg>
        <pc:spChg chg="add del ord">
          <ac:chgData name="Julie Koesmarno" userId="31fed1c3-d6ac-4405-b68d-1920c7681777" providerId="ADAL" clId="{2661D14D-2BBB-4268-896B-E719D4D97DE7}" dt="2022-09-22T04:01:21.659" v="129" actId="13244"/>
          <ac:spMkLst>
            <pc:docMk/>
            <pc:sldMk cId="4256597215" sldId="2147477681"/>
            <ac:spMk id="1062" creationId="{91E671D7-88EC-593D-96BE-322D27A1E883}"/>
          </ac:spMkLst>
        </pc:spChg>
        <pc:spChg chg="add del ord">
          <ac:chgData name="Julie Koesmarno" userId="31fed1c3-d6ac-4405-b68d-1920c7681777" providerId="ADAL" clId="{2661D14D-2BBB-4268-896B-E719D4D97DE7}" dt="2022-09-22T04:01:24.332" v="130" actId="13244"/>
          <ac:spMkLst>
            <pc:docMk/>
            <pc:sldMk cId="4256597215" sldId="2147477681"/>
            <ac:spMk id="1063" creationId="{388491D5-DFDE-F579-DE25-2E83C6D0DDE3}"/>
          </ac:spMkLst>
        </pc:spChg>
        <pc:spChg chg="del mod">
          <ac:chgData name="Julie Koesmarno" userId="31fed1c3-d6ac-4405-b68d-1920c7681777" providerId="ADAL" clId="{2661D14D-2BBB-4268-896B-E719D4D97DE7}" dt="2022-09-22T03:33:36.789" v="75" actId="21"/>
          <ac:spMkLst>
            <pc:docMk/>
            <pc:sldMk cId="4256597215" sldId="2147477681"/>
            <ac:spMk id="1078" creationId="{2BD48290-AC2F-E8B7-15CA-4DE740E0DE10}"/>
          </ac:spMkLst>
        </pc:spChg>
        <pc:spChg chg="del mod">
          <ac:chgData name="Julie Koesmarno" userId="31fed1c3-d6ac-4405-b68d-1920c7681777" providerId="ADAL" clId="{2661D14D-2BBB-4268-896B-E719D4D97DE7}" dt="2022-09-22T03:33:36.789" v="75" actId="21"/>
          <ac:spMkLst>
            <pc:docMk/>
            <pc:sldMk cId="4256597215" sldId="2147477681"/>
            <ac:spMk id="2015" creationId="{83320729-6267-8CA4-9FA7-E9ED8490D51F}"/>
          </ac:spMkLst>
        </pc:spChg>
        <pc:grpChg chg="add del">
          <ac:chgData name="Julie Koesmarno" userId="31fed1c3-d6ac-4405-b68d-1920c7681777" providerId="ADAL" clId="{2661D14D-2BBB-4268-896B-E719D4D97DE7}" dt="2022-09-22T03:36:02.068" v="102" actId="478"/>
          <ac:grpSpMkLst>
            <pc:docMk/>
            <pc:sldMk cId="4256597215" sldId="2147477681"/>
            <ac:grpSpMk id="34" creationId="{8C352A58-B402-D7F3-CCD6-FFFDDB4DE048}"/>
          </ac:grpSpMkLst>
        </pc:grpChg>
        <pc:grpChg chg="add del">
          <ac:chgData name="Julie Koesmarno" userId="31fed1c3-d6ac-4405-b68d-1920c7681777" providerId="ADAL" clId="{2661D14D-2BBB-4268-896B-E719D4D97DE7}" dt="2022-09-22T03:36:23.294" v="108" actId="478"/>
          <ac:grpSpMkLst>
            <pc:docMk/>
            <pc:sldMk cId="4256597215" sldId="2147477681"/>
            <ac:grpSpMk id="44" creationId="{5FA4C7D3-D086-A924-CA63-725CF1C4FBEE}"/>
          </ac:grpSpMkLst>
        </pc:grpChg>
        <pc:grpChg chg="add del">
          <ac:chgData name="Julie Koesmarno" userId="31fed1c3-d6ac-4405-b68d-1920c7681777" providerId="ADAL" clId="{2661D14D-2BBB-4268-896B-E719D4D97DE7}" dt="2022-09-22T03:36:29.339" v="110" actId="478"/>
          <ac:grpSpMkLst>
            <pc:docMk/>
            <pc:sldMk cId="4256597215" sldId="2147477681"/>
            <ac:grpSpMk id="62" creationId="{FA48FC4F-CDA6-7D1F-068C-ABBE780A91BE}"/>
          </ac:grpSpMkLst>
        </pc:grpChg>
        <pc:grpChg chg="add del">
          <ac:chgData name="Julie Koesmarno" userId="31fed1c3-d6ac-4405-b68d-1920c7681777" providerId="ADAL" clId="{2661D14D-2BBB-4268-896B-E719D4D97DE7}" dt="2022-09-22T03:36:31.980" v="111" actId="478"/>
          <ac:grpSpMkLst>
            <pc:docMk/>
            <pc:sldMk cId="4256597215" sldId="2147477681"/>
            <ac:grpSpMk id="1035" creationId="{0098BE3C-3690-2102-075D-A1DE00BEF85B}"/>
          </ac:grpSpMkLst>
        </pc:grpChg>
        <pc:grpChg chg="ord">
          <ac:chgData name="Julie Koesmarno" userId="31fed1c3-d6ac-4405-b68d-1920c7681777" providerId="ADAL" clId="{2661D14D-2BBB-4268-896B-E719D4D97DE7}" dt="2022-09-22T04:01:36.977" v="133" actId="13244"/>
          <ac:grpSpMkLst>
            <pc:docMk/>
            <pc:sldMk cId="4256597215" sldId="2147477681"/>
            <ac:grpSpMk id="1045" creationId="{301F200C-F314-7D29-EE80-08F55334B1BA}"/>
          </ac:grpSpMkLst>
        </pc:grpChg>
        <pc:grpChg chg="add del">
          <ac:chgData name="Julie Koesmarno" userId="31fed1c3-d6ac-4405-b68d-1920c7681777" providerId="ADAL" clId="{2661D14D-2BBB-4268-896B-E719D4D97DE7}" dt="2022-09-22T03:35:59.786" v="101" actId="478"/>
          <ac:grpSpMkLst>
            <pc:docMk/>
            <pc:sldMk cId="4256597215" sldId="2147477681"/>
            <ac:grpSpMk id="1048" creationId="{3B0C5050-706D-2543-A5CE-D780C3709995}"/>
          </ac:grpSpMkLst>
        </pc:grpChg>
        <pc:grpChg chg="add del">
          <ac:chgData name="Julie Koesmarno" userId="31fed1c3-d6ac-4405-b68d-1920c7681777" providerId="ADAL" clId="{2661D14D-2BBB-4268-896B-E719D4D97DE7}" dt="2022-09-22T03:36:26.228" v="109" actId="478"/>
          <ac:grpSpMkLst>
            <pc:docMk/>
            <pc:sldMk cId="4256597215" sldId="2147477681"/>
            <ac:grpSpMk id="1064" creationId="{6F560F4F-30E6-ED12-E132-316F78ACF278}"/>
          </ac:grpSpMkLst>
        </pc:grpChg>
        <pc:grpChg chg="del">
          <ac:chgData name="Julie Koesmarno" userId="31fed1c3-d6ac-4405-b68d-1920c7681777" providerId="ADAL" clId="{2661D14D-2BBB-4268-896B-E719D4D97DE7}" dt="2022-09-22T03:33:41.055" v="76" actId="478"/>
          <ac:grpSpMkLst>
            <pc:docMk/>
            <pc:sldMk cId="4256597215" sldId="2147477681"/>
            <ac:grpSpMk id="2016" creationId="{58067743-4385-90EF-FF1F-78850281C838}"/>
          </ac:grpSpMkLst>
        </pc:grpChg>
        <pc:picChg chg="del">
          <ac:chgData name="Julie Koesmarno" userId="31fed1c3-d6ac-4405-b68d-1920c7681777" providerId="ADAL" clId="{2661D14D-2BBB-4268-896B-E719D4D97DE7}" dt="2022-09-22T03:35:47.206" v="96" actId="478"/>
          <ac:picMkLst>
            <pc:docMk/>
            <pc:sldMk cId="4256597215" sldId="2147477681"/>
            <ac:picMk id="2012" creationId="{F86584C7-08EF-FF65-3085-253973F18C2E}"/>
          </ac:picMkLst>
        </pc:picChg>
      </pc:sldChg>
      <pc:sldChg chg="addSp delSp modSp add del mod addAnim delAnim">
        <pc:chgData name="Julie Koesmarno" userId="31fed1c3-d6ac-4405-b68d-1920c7681777" providerId="ADAL" clId="{2661D14D-2BBB-4268-896B-E719D4D97DE7}" dt="2022-09-21T22:01:42.390" v="14" actId="2890"/>
        <pc:sldMkLst>
          <pc:docMk/>
          <pc:sldMk cId="2373205110" sldId="2147477682"/>
        </pc:sldMkLst>
        <pc:spChg chg="add del">
          <ac:chgData name="Julie Koesmarno" userId="31fed1c3-d6ac-4405-b68d-1920c7681777" providerId="ADAL" clId="{2661D14D-2BBB-4268-896B-E719D4D97DE7}" dt="2022-09-21T22:01:41.377" v="13" actId="478"/>
          <ac:spMkLst>
            <pc:docMk/>
            <pc:sldMk cId="2373205110" sldId="2147477682"/>
            <ac:spMk id="1078" creationId="{2BD48290-AC2F-E8B7-15CA-4DE740E0DE10}"/>
          </ac:spMkLst>
        </pc:spChg>
        <pc:spChg chg="mod">
          <ac:chgData name="Julie Koesmarno" userId="31fed1c3-d6ac-4405-b68d-1920c7681777" providerId="ADAL" clId="{2661D14D-2BBB-4268-896B-E719D4D97DE7}" dt="2022-09-21T22:01:40.469" v="12" actId="1076"/>
          <ac:spMkLst>
            <pc:docMk/>
            <pc:sldMk cId="2373205110" sldId="2147477682"/>
            <ac:spMk id="2015" creationId="{83320729-6267-8CA4-9FA7-E9ED8490D51F}"/>
          </ac:spMkLst>
        </pc:spChg>
      </pc:sldChg>
      <pc:sldChg chg="addSp delSp modSp add mod ord addAnim delAnim modAnim">
        <pc:chgData name="Julie Koesmarno" userId="31fed1c3-d6ac-4405-b68d-1920c7681777" providerId="ADAL" clId="{2661D14D-2BBB-4268-896B-E719D4D97DE7}" dt="2022-09-22T04:27:27.274" v="412" actId="33553"/>
        <pc:sldMkLst>
          <pc:docMk/>
          <pc:sldMk cId="3978572117" sldId="2147477682"/>
        </pc:sldMkLst>
        <pc:spChg chg="del">
          <ac:chgData name="Julie Koesmarno" userId="31fed1c3-d6ac-4405-b68d-1920c7681777" providerId="ADAL" clId="{2661D14D-2BBB-4268-896B-E719D4D97DE7}" dt="2022-09-22T03:36:55.086" v="114" actId="21"/>
          <ac:spMkLst>
            <pc:docMk/>
            <pc:sldMk cId="3978572117" sldId="2147477682"/>
            <ac:spMk id="2" creationId="{FFBC78D0-B7E2-4FD0-A762-0B06F9AB1DF9}"/>
          </ac:spMkLst>
        </pc:spChg>
        <pc:spChg chg="add del mod">
          <ac:chgData name="Julie Koesmarno" userId="31fed1c3-d6ac-4405-b68d-1920c7681777" providerId="ADAL" clId="{2661D14D-2BBB-4268-896B-E719D4D97DE7}" dt="2022-09-22T03:35:04.446" v="90" actId="21"/>
          <ac:spMkLst>
            <pc:docMk/>
            <pc:sldMk cId="3978572117" sldId="2147477682"/>
            <ac:spMk id="3" creationId="{649CB4DD-88BB-B19A-D33F-202DD82A774C}"/>
          </ac:spMkLst>
        </pc:spChg>
        <pc:spChg chg="add mod ord">
          <ac:chgData name="Julie Koesmarno" userId="31fed1c3-d6ac-4405-b68d-1920c7681777" providerId="ADAL" clId="{2661D14D-2BBB-4268-896B-E719D4D97DE7}" dt="2022-09-22T04:27:27.274" v="412" actId="33553"/>
          <ac:spMkLst>
            <pc:docMk/>
            <pc:sldMk cId="3978572117" sldId="2147477682"/>
            <ac:spMk id="4" creationId="{B2CAA5F8-CC19-C666-6F29-255E94D6AC9B}"/>
          </ac:spMkLst>
        </pc:spChg>
        <pc:spChg chg="del">
          <ac:chgData name="Julie Koesmarno" userId="31fed1c3-d6ac-4405-b68d-1920c7681777" providerId="ADAL" clId="{2661D14D-2BBB-4268-896B-E719D4D97DE7}" dt="2022-09-22T03:34:01.011" v="80" actId="478"/>
          <ac:spMkLst>
            <pc:docMk/>
            <pc:sldMk cId="3978572117" sldId="2147477682"/>
            <ac:spMk id="8" creationId="{C90A975B-7904-0B98-07DB-73FDA7181A4C}"/>
          </ac:spMkLst>
        </pc:spChg>
        <pc:spChg chg="del">
          <ac:chgData name="Julie Koesmarno" userId="31fed1c3-d6ac-4405-b68d-1920c7681777" providerId="ADAL" clId="{2661D14D-2BBB-4268-896B-E719D4D97DE7}" dt="2022-09-22T04:01:51.424" v="135" actId="478"/>
          <ac:spMkLst>
            <pc:docMk/>
            <pc:sldMk cId="3978572117" sldId="2147477682"/>
            <ac:spMk id="22" creationId="{5E8E251E-2666-3F2F-DE29-5BF3B54B1BD3}"/>
          </ac:spMkLst>
        </pc:spChg>
        <pc:spChg chg="del">
          <ac:chgData name="Julie Koesmarno" userId="31fed1c3-d6ac-4405-b68d-1920c7681777" providerId="ADAL" clId="{2661D14D-2BBB-4268-896B-E719D4D97DE7}" dt="2022-09-22T04:01:54.863" v="136" actId="478"/>
          <ac:spMkLst>
            <pc:docMk/>
            <pc:sldMk cId="3978572117" sldId="2147477682"/>
            <ac:spMk id="24" creationId="{6C9C1010-91FF-E39B-09B7-65ADEC85F514}"/>
          </ac:spMkLst>
        </pc:spChg>
        <pc:spChg chg="del">
          <ac:chgData name="Julie Koesmarno" userId="31fed1c3-d6ac-4405-b68d-1920c7681777" providerId="ADAL" clId="{2661D14D-2BBB-4268-896B-E719D4D97DE7}" dt="2022-09-22T04:01:56.754" v="137" actId="478"/>
          <ac:spMkLst>
            <pc:docMk/>
            <pc:sldMk cId="3978572117" sldId="2147477682"/>
            <ac:spMk id="30" creationId="{0065391E-2E5A-3965-76CB-C0FFD2AE0F9E}"/>
          </ac:spMkLst>
        </pc:spChg>
        <pc:spChg chg="del">
          <ac:chgData name="Julie Koesmarno" userId="31fed1c3-d6ac-4405-b68d-1920c7681777" providerId="ADAL" clId="{2661D14D-2BBB-4268-896B-E719D4D97DE7}" dt="2022-09-22T04:01:58.865" v="138" actId="478"/>
          <ac:spMkLst>
            <pc:docMk/>
            <pc:sldMk cId="3978572117" sldId="2147477682"/>
            <ac:spMk id="32" creationId="{08E889B4-C8D0-889A-3CFD-D044B09D61C8}"/>
          </ac:spMkLst>
        </pc:spChg>
        <pc:spChg chg="ord">
          <ac:chgData name="Julie Koesmarno" userId="31fed1c3-d6ac-4405-b68d-1920c7681777" providerId="ADAL" clId="{2661D14D-2BBB-4268-896B-E719D4D97DE7}" dt="2022-09-22T04:02:59.203" v="146" actId="13244"/>
          <ac:spMkLst>
            <pc:docMk/>
            <pc:sldMk cId="3978572117" sldId="2147477682"/>
            <ac:spMk id="33" creationId="{1F19149D-F788-7AF0-D0CE-64A85569811A}"/>
          </ac:spMkLst>
        </pc:spChg>
        <pc:spChg chg="ord">
          <ac:chgData name="Julie Koesmarno" userId="31fed1c3-d6ac-4405-b68d-1920c7681777" providerId="ADAL" clId="{2661D14D-2BBB-4268-896B-E719D4D97DE7}" dt="2022-09-22T04:03:54.414" v="153" actId="13244"/>
          <ac:spMkLst>
            <pc:docMk/>
            <pc:sldMk cId="3978572117" sldId="2147477682"/>
            <ac:spMk id="1062" creationId="{91E671D7-88EC-593D-96BE-322D27A1E883}"/>
          </ac:spMkLst>
        </pc:spChg>
        <pc:spChg chg="del">
          <ac:chgData name="Julie Koesmarno" userId="31fed1c3-d6ac-4405-b68d-1920c7681777" providerId="ADAL" clId="{2661D14D-2BBB-4268-896B-E719D4D97DE7}" dt="2022-09-22T04:02:20.437" v="141" actId="478"/>
          <ac:spMkLst>
            <pc:docMk/>
            <pc:sldMk cId="3978572117" sldId="2147477682"/>
            <ac:spMk id="1063" creationId="{388491D5-DFDE-F579-DE25-2E83C6D0DDE3}"/>
          </ac:spMkLst>
        </pc:spChg>
        <pc:spChg chg="del mod">
          <ac:chgData name="Julie Koesmarno" userId="31fed1c3-d6ac-4405-b68d-1920c7681777" providerId="ADAL" clId="{2661D14D-2BBB-4268-896B-E719D4D97DE7}" dt="2022-09-22T03:34:41.895" v="85" actId="21"/>
          <ac:spMkLst>
            <pc:docMk/>
            <pc:sldMk cId="3978572117" sldId="2147477682"/>
            <ac:spMk id="1078" creationId="{2BD48290-AC2F-E8B7-15CA-4DE740E0DE10}"/>
          </ac:spMkLst>
        </pc:spChg>
        <pc:spChg chg="ord">
          <ac:chgData name="Julie Koesmarno" userId="31fed1c3-d6ac-4405-b68d-1920c7681777" providerId="ADAL" clId="{2661D14D-2BBB-4268-896B-E719D4D97DE7}" dt="2022-09-22T04:04:20.315" v="155" actId="13244"/>
          <ac:spMkLst>
            <pc:docMk/>
            <pc:sldMk cId="3978572117" sldId="2147477682"/>
            <ac:spMk id="2013" creationId="{D6B65B8D-CAF4-1CB1-A597-4205DD209E23}"/>
          </ac:spMkLst>
        </pc:spChg>
        <pc:spChg chg="del">
          <ac:chgData name="Julie Koesmarno" userId="31fed1c3-d6ac-4405-b68d-1920c7681777" providerId="ADAL" clId="{2661D14D-2BBB-4268-896B-E719D4D97DE7}" dt="2022-09-22T03:34:03.917" v="81" actId="21"/>
          <ac:spMkLst>
            <pc:docMk/>
            <pc:sldMk cId="3978572117" sldId="2147477682"/>
            <ac:spMk id="2015" creationId="{83320729-6267-8CA4-9FA7-E9ED8490D51F}"/>
          </ac:spMkLst>
        </pc:spChg>
        <pc:grpChg chg="mod">
          <ac:chgData name="Julie Koesmarno" userId="31fed1c3-d6ac-4405-b68d-1920c7681777" providerId="ADAL" clId="{2661D14D-2BBB-4268-896B-E719D4D97DE7}" dt="2022-09-22T04:03:16.541" v="147" actId="962"/>
          <ac:grpSpMkLst>
            <pc:docMk/>
            <pc:sldMk cId="3978572117" sldId="2147477682"/>
            <ac:grpSpMk id="34" creationId="{8C352A58-B402-D7F3-CCD6-FFFDDB4DE048}"/>
          </ac:grpSpMkLst>
        </pc:grpChg>
        <pc:grpChg chg="mod">
          <ac:chgData name="Julie Koesmarno" userId="31fed1c3-d6ac-4405-b68d-1920c7681777" providerId="ADAL" clId="{2661D14D-2BBB-4268-896B-E719D4D97DE7}" dt="2022-09-22T04:03:30.343" v="148" actId="962"/>
          <ac:grpSpMkLst>
            <pc:docMk/>
            <pc:sldMk cId="3978572117" sldId="2147477682"/>
            <ac:grpSpMk id="44" creationId="{5FA4C7D3-D086-A924-CA63-725CF1C4FBEE}"/>
          </ac:grpSpMkLst>
        </pc:grpChg>
        <pc:grpChg chg="mod">
          <ac:chgData name="Julie Koesmarno" userId="31fed1c3-d6ac-4405-b68d-1920c7681777" providerId="ADAL" clId="{2661D14D-2BBB-4268-896B-E719D4D97DE7}" dt="2022-09-22T04:04:35.807" v="156" actId="962"/>
          <ac:grpSpMkLst>
            <pc:docMk/>
            <pc:sldMk cId="3978572117" sldId="2147477682"/>
            <ac:grpSpMk id="62" creationId="{FA48FC4F-CDA6-7D1F-068C-ABBE780A91BE}"/>
          </ac:grpSpMkLst>
        </pc:grpChg>
        <pc:grpChg chg="mod">
          <ac:chgData name="Julie Koesmarno" userId="31fed1c3-d6ac-4405-b68d-1920c7681777" providerId="ADAL" clId="{2661D14D-2BBB-4268-896B-E719D4D97DE7}" dt="2022-09-22T04:04:59.849" v="157" actId="962"/>
          <ac:grpSpMkLst>
            <pc:docMk/>
            <pc:sldMk cId="3978572117" sldId="2147477682"/>
            <ac:grpSpMk id="1035" creationId="{0098BE3C-3690-2102-075D-A1DE00BEF85B}"/>
          </ac:grpSpMkLst>
        </pc:grpChg>
        <pc:grpChg chg="ord">
          <ac:chgData name="Julie Koesmarno" userId="31fed1c3-d6ac-4405-b68d-1920c7681777" providerId="ADAL" clId="{2661D14D-2BBB-4268-896B-E719D4D97DE7}" dt="2022-09-22T04:05:09.274" v="160" actId="13244"/>
          <ac:grpSpMkLst>
            <pc:docMk/>
            <pc:sldMk cId="3978572117" sldId="2147477682"/>
            <ac:grpSpMk id="1045" creationId="{301F200C-F314-7D29-EE80-08F55334B1BA}"/>
          </ac:grpSpMkLst>
        </pc:grpChg>
        <pc:grpChg chg="add del mod ord">
          <ac:chgData name="Julie Koesmarno" userId="31fed1c3-d6ac-4405-b68d-1920c7681777" providerId="ADAL" clId="{2661D14D-2BBB-4268-896B-E719D4D97DE7}" dt="2022-09-22T04:02:54.701" v="145" actId="962"/>
          <ac:grpSpMkLst>
            <pc:docMk/>
            <pc:sldMk cId="3978572117" sldId="2147477682"/>
            <ac:grpSpMk id="1048" creationId="{3B0C5050-706D-2543-A5CE-D780C3709995}"/>
          </ac:grpSpMkLst>
        </pc:grpChg>
        <pc:grpChg chg="add del mod">
          <ac:chgData name="Julie Koesmarno" userId="31fed1c3-d6ac-4405-b68d-1920c7681777" providerId="ADAL" clId="{2661D14D-2BBB-4268-896B-E719D4D97DE7}" dt="2022-09-22T04:04:17.704" v="154" actId="962"/>
          <ac:grpSpMkLst>
            <pc:docMk/>
            <pc:sldMk cId="3978572117" sldId="2147477682"/>
            <ac:grpSpMk id="1064" creationId="{6F560F4F-30E6-ED12-E132-316F78ACF278}"/>
          </ac:grpSpMkLst>
        </pc:grpChg>
        <pc:grpChg chg="del">
          <ac:chgData name="Julie Koesmarno" userId="31fed1c3-d6ac-4405-b68d-1920c7681777" providerId="ADAL" clId="{2661D14D-2BBB-4268-896B-E719D4D97DE7}" dt="2022-09-22T03:37:13.089" v="116" actId="478"/>
          <ac:grpSpMkLst>
            <pc:docMk/>
            <pc:sldMk cId="3978572117" sldId="2147477682"/>
            <ac:grpSpMk id="2016" creationId="{58067743-4385-90EF-FF1F-78850281C838}"/>
          </ac:grpSpMkLst>
        </pc:grpChg>
        <pc:picChg chg="del">
          <ac:chgData name="Julie Koesmarno" userId="31fed1c3-d6ac-4405-b68d-1920c7681777" providerId="ADAL" clId="{2661D14D-2BBB-4268-896B-E719D4D97DE7}" dt="2022-09-22T03:36:41.226" v="112" actId="478"/>
          <ac:picMkLst>
            <pc:docMk/>
            <pc:sldMk cId="3978572117" sldId="2147477682"/>
            <ac:picMk id="2012" creationId="{F86584C7-08EF-FF65-3085-253973F18C2E}"/>
          </ac:picMkLst>
        </pc:picChg>
      </pc:sldChg>
      <pc:sldChg chg="add del">
        <pc:chgData name="Julie Koesmarno" userId="31fed1c3-d6ac-4405-b68d-1920c7681777" providerId="ADAL" clId="{2661D14D-2BBB-4268-896B-E719D4D97DE7}" dt="2022-09-22T03:36:50.929" v="113" actId="47"/>
        <pc:sldMkLst>
          <pc:docMk/>
          <pc:sldMk cId="3693716085" sldId="2147477683"/>
        </pc:sldMkLst>
      </pc:sldChg>
      <pc:sldChg chg="addSp delSp modSp add mod delAnim modAnim">
        <pc:chgData name="Julie Koesmarno" userId="31fed1c3-d6ac-4405-b68d-1920c7681777" providerId="ADAL" clId="{2661D14D-2BBB-4268-896B-E719D4D97DE7}" dt="2022-09-22T04:27:31.588" v="413" actId="33553"/>
        <pc:sldMkLst>
          <pc:docMk/>
          <pc:sldMk cId="3043869075" sldId="2147477684"/>
        </pc:sldMkLst>
        <pc:spChg chg="del">
          <ac:chgData name="Julie Koesmarno" userId="31fed1c3-d6ac-4405-b68d-1920c7681777" providerId="ADAL" clId="{2661D14D-2BBB-4268-896B-E719D4D97DE7}" dt="2022-09-22T03:35:23.935" v="95" actId="478"/>
          <ac:spMkLst>
            <pc:docMk/>
            <pc:sldMk cId="3043869075" sldId="2147477684"/>
            <ac:spMk id="2" creationId="{FFBC78D0-B7E2-4FD0-A762-0B06F9AB1DF9}"/>
          </ac:spMkLst>
        </pc:spChg>
        <pc:spChg chg="add mod ord">
          <ac:chgData name="Julie Koesmarno" userId="31fed1c3-d6ac-4405-b68d-1920c7681777" providerId="ADAL" clId="{2661D14D-2BBB-4268-896B-E719D4D97DE7}" dt="2022-09-22T04:06:34.254" v="173" actId="13244"/>
          <ac:spMkLst>
            <pc:docMk/>
            <pc:sldMk cId="3043869075" sldId="2147477684"/>
            <ac:spMk id="3" creationId="{E64C5EC9-253F-A138-8A56-E2B268456CB4}"/>
          </ac:spMkLst>
        </pc:spChg>
        <pc:spChg chg="add mod ord">
          <ac:chgData name="Julie Koesmarno" userId="31fed1c3-d6ac-4405-b68d-1920c7681777" providerId="ADAL" clId="{2661D14D-2BBB-4268-896B-E719D4D97DE7}" dt="2022-09-22T04:27:31.588" v="413" actId="33553"/>
          <ac:spMkLst>
            <pc:docMk/>
            <pc:sldMk cId="3043869075" sldId="2147477684"/>
            <ac:spMk id="4" creationId="{9267F00B-F33A-17BA-D68F-7AD68622B0E7}"/>
          </ac:spMkLst>
        </pc:spChg>
        <pc:spChg chg="del">
          <ac:chgData name="Julie Koesmarno" userId="31fed1c3-d6ac-4405-b68d-1920c7681777" providerId="ADAL" clId="{2661D14D-2BBB-4268-896B-E719D4D97DE7}" dt="2022-09-22T04:05:46.308" v="165" actId="478"/>
          <ac:spMkLst>
            <pc:docMk/>
            <pc:sldMk cId="3043869075" sldId="2147477684"/>
            <ac:spMk id="19" creationId="{4C20C992-5764-93DE-22BD-C8ECE20520AD}"/>
          </ac:spMkLst>
        </pc:spChg>
        <pc:spChg chg="del">
          <ac:chgData name="Julie Koesmarno" userId="31fed1c3-d6ac-4405-b68d-1920c7681777" providerId="ADAL" clId="{2661D14D-2BBB-4268-896B-E719D4D97DE7}" dt="2022-09-22T04:05:29.319" v="161" actId="478"/>
          <ac:spMkLst>
            <pc:docMk/>
            <pc:sldMk cId="3043869075" sldId="2147477684"/>
            <ac:spMk id="22" creationId="{5E8E251E-2666-3F2F-DE29-5BF3B54B1BD3}"/>
          </ac:spMkLst>
        </pc:spChg>
        <pc:spChg chg="del">
          <ac:chgData name="Julie Koesmarno" userId="31fed1c3-d6ac-4405-b68d-1920c7681777" providerId="ADAL" clId="{2661D14D-2BBB-4268-896B-E719D4D97DE7}" dt="2022-09-22T04:05:32.852" v="162" actId="478"/>
          <ac:spMkLst>
            <pc:docMk/>
            <pc:sldMk cId="3043869075" sldId="2147477684"/>
            <ac:spMk id="24" creationId="{6C9C1010-91FF-E39B-09B7-65ADEC85F514}"/>
          </ac:spMkLst>
        </pc:spChg>
        <pc:spChg chg="del">
          <ac:chgData name="Julie Koesmarno" userId="31fed1c3-d6ac-4405-b68d-1920c7681777" providerId="ADAL" clId="{2661D14D-2BBB-4268-896B-E719D4D97DE7}" dt="2022-09-22T04:05:35.086" v="163" actId="478"/>
          <ac:spMkLst>
            <pc:docMk/>
            <pc:sldMk cId="3043869075" sldId="2147477684"/>
            <ac:spMk id="30" creationId="{0065391E-2E5A-3965-76CB-C0FFD2AE0F9E}"/>
          </ac:spMkLst>
        </pc:spChg>
        <pc:spChg chg="del">
          <ac:chgData name="Julie Koesmarno" userId="31fed1c3-d6ac-4405-b68d-1920c7681777" providerId="ADAL" clId="{2661D14D-2BBB-4268-896B-E719D4D97DE7}" dt="2022-09-22T04:05:37.056" v="164" actId="478"/>
          <ac:spMkLst>
            <pc:docMk/>
            <pc:sldMk cId="3043869075" sldId="2147477684"/>
            <ac:spMk id="32" creationId="{08E889B4-C8D0-889A-3CFD-D044B09D61C8}"/>
          </ac:spMkLst>
        </pc:spChg>
        <pc:spChg chg="del">
          <ac:chgData name="Julie Koesmarno" userId="31fed1c3-d6ac-4405-b68d-1920c7681777" providerId="ADAL" clId="{2661D14D-2BBB-4268-896B-E719D4D97DE7}" dt="2022-09-22T03:35:13.665" v="92" actId="478"/>
          <ac:spMkLst>
            <pc:docMk/>
            <pc:sldMk cId="3043869075" sldId="2147477684"/>
            <ac:spMk id="33" creationId="{1F19149D-F788-7AF0-D0CE-64A85569811A}"/>
          </ac:spMkLst>
        </pc:spChg>
        <pc:spChg chg="del">
          <ac:chgData name="Julie Koesmarno" userId="31fed1c3-d6ac-4405-b68d-1920c7681777" providerId="ADAL" clId="{2661D14D-2BBB-4268-896B-E719D4D97DE7}" dt="2022-09-22T04:06:14.311" v="170" actId="478"/>
          <ac:spMkLst>
            <pc:docMk/>
            <pc:sldMk cId="3043869075" sldId="2147477684"/>
            <ac:spMk id="1062" creationId="{91E671D7-88EC-593D-96BE-322D27A1E883}"/>
          </ac:spMkLst>
        </pc:spChg>
        <pc:spChg chg="del">
          <ac:chgData name="Julie Koesmarno" userId="31fed1c3-d6ac-4405-b68d-1920c7681777" providerId="ADAL" clId="{2661D14D-2BBB-4268-896B-E719D4D97DE7}" dt="2022-09-22T04:06:12.624" v="169" actId="478"/>
          <ac:spMkLst>
            <pc:docMk/>
            <pc:sldMk cId="3043869075" sldId="2147477684"/>
            <ac:spMk id="1063" creationId="{388491D5-DFDE-F579-DE25-2E83C6D0DDE3}"/>
          </ac:spMkLst>
        </pc:spChg>
        <pc:grpChg chg="ord">
          <ac:chgData name="Julie Koesmarno" userId="31fed1c3-d6ac-4405-b68d-1920c7681777" providerId="ADAL" clId="{2661D14D-2BBB-4268-896B-E719D4D97DE7}" dt="2022-09-22T04:06:31.754" v="172" actId="13244"/>
          <ac:grpSpMkLst>
            <pc:docMk/>
            <pc:sldMk cId="3043869075" sldId="2147477684"/>
            <ac:grpSpMk id="1045" creationId="{301F200C-F314-7D29-EE80-08F55334B1BA}"/>
          </ac:grpSpMkLst>
        </pc:grpChg>
        <pc:grpChg chg="ord">
          <ac:chgData name="Julie Koesmarno" userId="31fed1c3-d6ac-4405-b68d-1920c7681777" providerId="ADAL" clId="{2661D14D-2BBB-4268-896B-E719D4D97DE7}" dt="2022-09-22T04:06:06.777" v="168" actId="13244"/>
          <ac:grpSpMkLst>
            <pc:docMk/>
            <pc:sldMk cId="3043869075" sldId="2147477684"/>
            <ac:grpSpMk id="1048" creationId="{3B0C5050-706D-2543-A5CE-D780C3709995}"/>
          </ac:grpSpMkLst>
        </pc:grpChg>
        <pc:grpChg chg="mod">
          <ac:chgData name="Julie Koesmarno" userId="31fed1c3-d6ac-4405-b68d-1920c7681777" providerId="ADAL" clId="{2661D14D-2BBB-4268-896B-E719D4D97DE7}" dt="2022-09-22T04:06:00.477" v="167" actId="962"/>
          <ac:grpSpMkLst>
            <pc:docMk/>
            <pc:sldMk cId="3043869075" sldId="2147477684"/>
            <ac:grpSpMk id="1064" creationId="{6F560F4F-30E6-ED12-E132-316F78ACF278}"/>
          </ac:grpSpMkLst>
        </pc:grpChg>
        <pc:grpChg chg="mod">
          <ac:chgData name="Julie Koesmarno" userId="31fed1c3-d6ac-4405-b68d-1920c7681777" providerId="ADAL" clId="{2661D14D-2BBB-4268-896B-E719D4D97DE7}" dt="2022-09-22T04:06:26.658" v="171" actId="13244"/>
          <ac:grpSpMkLst>
            <pc:docMk/>
            <pc:sldMk cId="3043869075" sldId="2147477684"/>
            <ac:grpSpMk id="2016" creationId="{58067743-4385-90EF-FF1F-78850281C838}"/>
          </ac:grpSpMkLst>
        </pc:grpChg>
      </pc:sldChg>
      <pc:sldMasterChg chg="modSldLayout">
        <pc:chgData name="Julie Koesmarno" userId="31fed1c3-d6ac-4405-b68d-1920c7681777" providerId="ADAL" clId="{2661D14D-2BBB-4268-896B-E719D4D97DE7}" dt="2022-09-22T10:58:34.991" v="421" actId="1076"/>
        <pc:sldMasterMkLst>
          <pc:docMk/>
          <pc:sldMasterMk cId="405625152" sldId="2147483867"/>
        </pc:sldMasterMkLst>
        <pc:sldLayoutChg chg="addSp modSp mod">
          <pc:chgData name="Julie Koesmarno" userId="31fed1c3-d6ac-4405-b68d-1920c7681777" providerId="ADAL" clId="{2661D14D-2BBB-4268-896B-E719D4D97DE7}" dt="2022-09-22T10:58:34.991" v="421" actId="1076"/>
          <pc:sldLayoutMkLst>
            <pc:docMk/>
            <pc:sldMasterMk cId="405625152" sldId="2147483867"/>
            <pc:sldLayoutMk cId="2807080107" sldId="2147483878"/>
          </pc:sldLayoutMkLst>
          <pc:grpChg chg="add mod">
            <ac:chgData name="Julie Koesmarno" userId="31fed1c3-d6ac-4405-b68d-1920c7681777" providerId="ADAL" clId="{2661D14D-2BBB-4268-896B-E719D4D97DE7}" dt="2022-09-22T10:58:34.991" v="421" actId="1076"/>
            <ac:grpSpMkLst>
              <pc:docMk/>
              <pc:sldMasterMk cId="405625152" sldId="2147483867"/>
              <pc:sldLayoutMk cId="2807080107" sldId="2147483878"/>
              <ac:grpSpMk id="3" creationId="{5EE07B09-EDA7-39EE-68C8-55285AEF44A6}"/>
            </ac:grpSpMkLst>
          </pc:gr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18EE4A-1EA1-4601-BBFF-A3CB1F267265}" type="datetimeFigureOut">
              <a:rPr lang="en-US" smtClean="0"/>
              <a:t>9/21/2022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E405D7-F07A-4FF8-BC1E-839A1302581F}" type="slidenum">
              <a:rPr lang="en-US" smtClean="0"/>
              <a:t>‹#›</a:t>
            </a:fld>
            <a:endParaRPr lang="en-US"/>
          </a:p>
        </p:txBody>
      </p:sp>
    </p:spTree>
    <p:extLst>
      <p:ext uri="{BB962C8B-B14F-4D97-AF65-F5344CB8AC3E}">
        <p14:creationId xmlns:p14="http://schemas.microsoft.com/office/powerpoint/2010/main" val="2366095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unify.services.dynamics.com/CRM/Org/1061494f-6944-498d-b11c-7fdfcee75c2f/Home"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unify.services.dynamics.com/CRM/Org/c92f3f2e-cdfd-4bdb-af33-67958e9304f8/Home"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microsoft-my.sharepoint.com/:p:/p/amitshar/EbqywphyoIdPlk3NMYj1ohEB_f-YEr4TbeogdAvTXdVuNA?e=V1mAeF&amp;xsdata=MDV8MDF8fDlmNzhjNDY3OTcyZjRkOWIzOTFmMDhkYTk1YzI4NGRkfDcyZjk4OGJmODZmMTQxYWY5MWFiMmQ3Y2QwMTFkYjQ3fDF8MHw2Mzc5ODY5NTk5MTE2MzExMzV8R29vZHxWR1ZoYlhOVFpXTjFjbWwwZVZObGNuWnBZMlY4ZXlKV0lqb2lNQzR3TGpBd01EQWlMQ0pRSWpvaVYybHVNeklpTENKQlRpSTZJazkwYUdWeUlpd2lWMVFpT2pFeGZRPT18MXxNVGs2TWpSa05EWTVORGd0TkRFM01TMDBZVGMyTFdGaFltRXRPVGxtWXpjd09XTXpZV1F6WDJZMk1HTmpaalptTFRjMU56a3ROR1k1TWkwNU5qaGlMVEk1TWpBME56TmpPVFkyWWtCMWJuRXVaMkpzTG5Od1lXTmxjdz09fHw%3D&amp;sdata=SlNZNDQ4QXdEd1FORGVvalMyOWFaQ3V0VW1JdE5lWkpETmpDbTNOMmtlbz0%3D&amp;ovuser=72f988bf-86f1-41af-91ab-2d7cd011db47%2Cjamesol%40microsoft.co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James Oleinik and I'm so excited to be here and talk to you all today </a:t>
            </a:r>
          </a:p>
          <a:p>
            <a:r>
              <a:rPr lang="en-US" dirty="0"/>
              <a:t>about your friend in the Power Platform that maybe you didn't know you had.</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47C584BF-6945-4E60-B2A7-1638FF8EA8EE}"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415590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 with that I’m very excited to introduce Julie who is one of the newest members of the Dataverse product teams who recently joined us from the SQL team at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share is going to walk your through some of her learnings since joining the team and highlight some investments we’ve been working on to making Dataverse as approachable as Excel.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F842E8-4DC6-414C-A613-B9BC465DEA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7968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FFFFFF"/>
                </a:solidFill>
                <a:effectLst/>
                <a:latin typeface="-apple-system"/>
              </a:rPr>
              <a:t>New - what do you not need to build on Sql/Azure (it comes for free)</a:t>
            </a:r>
          </a:p>
          <a:p>
            <a:pPr algn="l">
              <a:buFont typeface="+mj-lt"/>
              <a:buAutoNum type="arabicPeriod"/>
            </a:pPr>
            <a:r>
              <a:rPr lang="en-US" b="0" i="0">
                <a:solidFill>
                  <a:srgbClr val="FFFFFF"/>
                </a:solidFill>
                <a:effectLst/>
                <a:latin typeface="-apple-system"/>
              </a:rPr>
              <a:t>Polyglot Storage layer -&gt; different shapes of data (file attachment, transaction data, images, </a:t>
            </a:r>
            <a:r>
              <a:rPr lang="en-US" b="0" i="0" err="1">
                <a:solidFill>
                  <a:srgbClr val="FFFFFF"/>
                </a:solidFill>
                <a:effectLst/>
                <a:latin typeface="-apple-system"/>
              </a:rPr>
              <a:t>etc</a:t>
            </a:r>
            <a:r>
              <a:rPr lang="en-US" b="0" i="0">
                <a:solidFill>
                  <a:srgbClr val="FFFFFF"/>
                </a:solidFill>
                <a:effectLst/>
                <a:latin typeface="-apple-system"/>
              </a:rPr>
              <a:t>)</a:t>
            </a:r>
          </a:p>
          <a:p>
            <a:pPr algn="l">
              <a:buFont typeface="+mj-lt"/>
              <a:buAutoNum type="arabicPeriod"/>
            </a:pPr>
            <a:r>
              <a:rPr lang="en-US" b="0" i="0">
                <a:solidFill>
                  <a:srgbClr val="FFFFFF"/>
                </a:solidFill>
                <a:effectLst/>
                <a:latin typeface="-apple-system"/>
              </a:rPr>
              <a:t>Secure data access layer</a:t>
            </a:r>
          </a:p>
          <a:p>
            <a:pPr algn="l">
              <a:buFont typeface="+mj-lt"/>
              <a:buAutoNum type="arabicPeriod"/>
            </a:pPr>
            <a:r>
              <a:rPr lang="en-US" b="0" i="0">
                <a:solidFill>
                  <a:srgbClr val="FFFFFF"/>
                </a:solidFill>
                <a:effectLst/>
                <a:latin typeface="-apple-system"/>
              </a:rPr>
              <a:t>Business process data/BL modeling layer</a:t>
            </a:r>
          </a:p>
          <a:p>
            <a:pPr algn="l">
              <a:buFont typeface="+mj-lt"/>
              <a:buAutoNum type="arabicPeriod"/>
            </a:pPr>
            <a:r>
              <a:rPr lang="en-US" b="0" i="0">
                <a:solidFill>
                  <a:srgbClr val="FFFFFF"/>
                </a:solidFill>
                <a:effectLst/>
                <a:latin typeface="-apple-system"/>
              </a:rPr>
              <a:t>Fully integrated into API/App/Automation/Analytics</a:t>
            </a:r>
          </a:p>
          <a:p>
            <a:endParaRPr lang="en-US"/>
          </a:p>
          <a:p>
            <a:r>
              <a:rPr lang="en-US"/>
              <a:t>What Julie I had to build to build a typical application? X, y, z </a:t>
            </a:r>
          </a:p>
          <a:p>
            <a:r>
              <a:rPr lang="en-US"/>
              <a:t>Here’s what came out of the box? X, y, z</a:t>
            </a:r>
          </a:p>
          <a:p>
            <a:endParaRPr lang="en-US"/>
          </a:p>
          <a:p>
            <a:r>
              <a:rPr lang="en-US"/>
              <a:t>~ 3-6 months. 2 devs</a:t>
            </a:r>
          </a:p>
          <a:p>
            <a:r>
              <a:rPr lang="en-US"/>
              <a:t>~ 2 – 3 weeks. 1 person</a:t>
            </a:r>
          </a:p>
          <a:p>
            <a:endParaRPr lang="en-US"/>
          </a:p>
        </p:txBody>
      </p:sp>
      <p:sp>
        <p:nvSpPr>
          <p:cNvPr id="4" name="Slide Number Placeholder 3"/>
          <p:cNvSpPr>
            <a:spLocks noGrp="1"/>
          </p:cNvSpPr>
          <p:nvPr>
            <p:ph type="sldNum" sz="quarter" idx="5"/>
          </p:nvPr>
        </p:nvSpPr>
        <p:spPr/>
        <p:txBody>
          <a:bodyPr/>
          <a:lstStyle/>
          <a:p>
            <a:fld id="{2DE405D7-F07A-4FF8-BC1E-839A1302581F}" type="slidenum">
              <a:rPr lang="en-US" smtClean="0"/>
              <a:t>17</a:t>
            </a:fld>
            <a:endParaRPr lang="en-US"/>
          </a:p>
        </p:txBody>
      </p:sp>
    </p:spTree>
    <p:extLst>
      <p:ext uri="{BB962C8B-B14F-4D97-AF65-F5344CB8AC3E}">
        <p14:creationId xmlns:p14="http://schemas.microsoft.com/office/powerpoint/2010/main" val="3905486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E405D7-F07A-4FF8-BC1E-839A1302581F}" type="slidenum">
              <a:rPr lang="en-US" smtClean="0"/>
              <a:t>18</a:t>
            </a:fld>
            <a:endParaRPr lang="en-US"/>
          </a:p>
        </p:txBody>
      </p:sp>
    </p:spTree>
    <p:extLst>
      <p:ext uri="{BB962C8B-B14F-4D97-AF65-F5344CB8AC3E}">
        <p14:creationId xmlns:p14="http://schemas.microsoft.com/office/powerpoint/2010/main" val="983807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E405D7-F07A-4FF8-BC1E-839A1302581F}" type="slidenum">
              <a:rPr lang="en-US" smtClean="0"/>
              <a:t>19</a:t>
            </a:fld>
            <a:endParaRPr lang="en-US"/>
          </a:p>
        </p:txBody>
      </p:sp>
    </p:spTree>
    <p:extLst>
      <p:ext uri="{BB962C8B-B14F-4D97-AF65-F5344CB8AC3E}">
        <p14:creationId xmlns:p14="http://schemas.microsoft.com/office/powerpoint/2010/main" val="4056605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E405D7-F07A-4FF8-BC1E-839A1302581F}" type="slidenum">
              <a:rPr lang="en-US" smtClean="0"/>
              <a:t>20</a:t>
            </a:fld>
            <a:endParaRPr lang="en-US"/>
          </a:p>
        </p:txBody>
      </p:sp>
    </p:spTree>
    <p:extLst>
      <p:ext uri="{BB962C8B-B14F-4D97-AF65-F5344CB8AC3E}">
        <p14:creationId xmlns:p14="http://schemas.microsoft.com/office/powerpoint/2010/main" val="690394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Privilege - </a:t>
            </a:r>
            <a:r>
              <a:rPr lang="en-US" sz="1200" dirty="0"/>
              <a:t>Definition of access permission for tables and records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role - </a:t>
            </a:r>
            <a:r>
              <a:rPr lang="en-US" sz="1200" dirty="0"/>
              <a:t>Collection of privileges scoped to a role as they relate to record ownership, business unit or organization.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gradFill>
                  <a:gsLst>
                    <a:gs pos="0">
                      <a:srgbClr val="FFFFFF"/>
                    </a:gs>
                    <a:gs pos="100000">
                      <a:srgbClr val="FFFFFF"/>
                    </a:gs>
                  </a:gsLst>
                  <a:lin ang="5400000" scaled="0"/>
                </a:gradFill>
                <a:ea typeface="Segoe UI" pitchFamily="34" charset="0"/>
                <a:cs typeface="Segoe UI" pitchFamily="34" charset="0"/>
              </a:rPr>
              <a:t>Business Unit – Define a security &amp; record boundary. </a:t>
            </a:r>
            <a:r>
              <a:rPr lang="en-US" sz="1200" dirty="0"/>
              <a:t>Used to define groups of users for record level security. Examples: Sales, LATAM,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gradFill>
                  <a:gsLst>
                    <a:gs pos="0">
                      <a:srgbClr val="FFFFFF"/>
                    </a:gs>
                    <a:gs pos="100000">
                      <a:srgbClr val="FFFFFF"/>
                    </a:gs>
                  </a:gsLst>
                  <a:lin ang="5400000" scaled="0"/>
                </a:gradFill>
                <a:ea typeface="Segoe UI" pitchFamily="34" charset="0"/>
                <a:cs typeface="Segoe UI" pitchFamily="34" charset="0"/>
              </a:rPr>
              <a:t>Organization - </a:t>
            </a:r>
            <a:r>
              <a:rPr lang="en-US" sz="1200" dirty="0"/>
              <a:t>Used to provide access across an entire Dataverse instance or organization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gradFill>
                  <a:gsLst>
                    <a:gs pos="0">
                      <a:srgbClr val="FFFFFF"/>
                    </a:gs>
                    <a:gs pos="100000">
                      <a:srgbClr val="FFFFFF"/>
                    </a:gs>
                  </a:gsLst>
                  <a:lin ang="5400000" scaled="0"/>
                </a:gradFill>
                <a:ea typeface="Segoe UI" pitchFamily="34" charset="0"/>
                <a:cs typeface="Segoe UI" pitchFamily="34" charset="0"/>
              </a:rPr>
              <a:t>Sharing rule - </a:t>
            </a:r>
            <a:r>
              <a:rPr lang="en-US" sz="1200" dirty="0"/>
              <a:t>Method of defining explicit sharing privileges to certain records.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gradFill>
                  <a:gsLst>
                    <a:gs pos="0">
                      <a:srgbClr val="FFFFFF"/>
                    </a:gs>
                    <a:gs pos="100000">
                      <a:srgbClr val="FFFFFF"/>
                    </a:gs>
                  </a:gsLst>
                  <a:lin ang="5400000" scaled="0"/>
                </a:gradFill>
                <a:ea typeface="Segoe UI" pitchFamily="34" charset="0"/>
                <a:cs typeface="Segoe UI" pitchFamily="34" charset="0"/>
              </a:rPr>
              <a:t>Field Level Security - </a:t>
            </a:r>
            <a:r>
              <a:rPr lang="en-US" sz="1200" dirty="0"/>
              <a:t>Method of restricting and granting access to certain table columns through column policies.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gradFill>
                  <a:gsLst>
                    <a:gs pos="0">
                      <a:srgbClr val="FFFFFF"/>
                    </a:gs>
                    <a:gs pos="100000">
                      <a:srgbClr val="FFFFFF"/>
                    </a:gs>
                  </a:gsLst>
                  <a:lin ang="5400000" scaled="0"/>
                </a:gradFill>
                <a:ea typeface="Segoe UI" pitchFamily="34" charset="0"/>
                <a:cs typeface="Segoe UI" pitchFamily="34" charset="0"/>
              </a:rPr>
              <a:t>Hierarchy </a:t>
            </a:r>
            <a:r>
              <a:rPr lang="en-US" sz="1200" dirty="0"/>
              <a:t>Option to drive security inheritance based on a hierarchical structure (manager or position).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gradFill>
                <a:gsLst>
                  <a:gs pos="0">
                    <a:srgbClr val="FFFFFF"/>
                  </a:gs>
                  <a:gs pos="100000">
                    <a:srgbClr val="FFFFFF"/>
                  </a:gs>
                </a:gsLst>
                <a:lin ang="5400000" scaled="0"/>
              </a:gra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gradFill>
                <a:gsLst>
                  <a:gs pos="0">
                    <a:srgbClr val="FFFFFF"/>
                  </a:gs>
                  <a:gs pos="100000">
                    <a:srgbClr val="FFFFFF"/>
                  </a:gs>
                </a:gsLst>
                <a:lin ang="5400000" scaled="0"/>
              </a:gradFill>
              <a:ea typeface="Segoe UI" pitchFamily="34" charset="0"/>
              <a:cs typeface="Segoe UI" pitchFamily="34" charset="0"/>
            </a:endParaRPr>
          </a:p>
          <a:p>
            <a:endParaRPr lang="en-US" dirty="0"/>
          </a:p>
        </p:txBody>
      </p:sp>
      <p:sp>
        <p:nvSpPr>
          <p:cNvPr id="4" name="Slide Number Placeholder 3"/>
          <p:cNvSpPr>
            <a:spLocks noGrp="1"/>
          </p:cNvSpPr>
          <p:nvPr>
            <p:ph type="sldNum" sz="quarter" idx="5"/>
          </p:nvPr>
        </p:nvSpPr>
        <p:spPr/>
        <p:txBody>
          <a:bodyPr/>
          <a:lstStyle/>
          <a:p>
            <a:fld id="{2DE405D7-F07A-4FF8-BC1E-839A1302581F}" type="slidenum">
              <a:rPr lang="en-US" smtClean="0"/>
              <a:t>21</a:t>
            </a:fld>
            <a:endParaRPr lang="en-US"/>
          </a:p>
        </p:txBody>
      </p:sp>
    </p:spTree>
    <p:extLst>
      <p:ext uri="{BB962C8B-B14F-4D97-AF65-F5344CB8AC3E}">
        <p14:creationId xmlns:p14="http://schemas.microsoft.com/office/powerpoint/2010/main" val="3282411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seen a simple two-table use highlighted some of the art of the possible</a:t>
            </a:r>
          </a:p>
          <a:p>
            <a:r>
              <a:rPr lang="en-US"/>
              <a:t>But how about a real enterprise use – case</a:t>
            </a:r>
          </a:p>
          <a:p>
            <a:r>
              <a:rPr lang="en-US"/>
              <a:t>I’d like to introduce Huy on Stage to talk through his journey and story at Exxon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F842E8-4DC6-414C-A613-B9BC465DEA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114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EFFB70-9377-4FBC-BA04-4EB500316EF8}" type="slidenum">
              <a:rPr kumimoji="0" lang="en-US" sz="15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3252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EFFB70-9377-4FBC-BA04-4EB500316EF8}" type="slidenum">
              <a:rPr kumimoji="0" lang="en-US" sz="15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4836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did make the leadership believe in AMP version 0? </a:t>
            </a:r>
            <a:br>
              <a:rPr lang="en-US"/>
            </a:br>
            <a:r>
              <a:rPr lang="en-US"/>
              <a:t>    -&gt; Get the makers on their behalf</a:t>
            </a:r>
            <a:br>
              <a:rPr lang="en-US"/>
            </a:br>
            <a:br>
              <a:rPr lang="en-US"/>
            </a:br>
            <a:r>
              <a:rPr lang="en-US"/>
              <a:t>How has that conversation changed since?</a:t>
            </a:r>
            <a:br>
              <a:rPr lang="en-US"/>
            </a:br>
            <a:r>
              <a:rPr lang="en-US"/>
              <a:t>   -&gt; Talk to Huy</a:t>
            </a:r>
          </a:p>
        </p:txBody>
      </p:sp>
      <p:sp>
        <p:nvSpPr>
          <p:cNvPr id="4" name="Slide Number Placeholder 3"/>
          <p:cNvSpPr>
            <a:spLocks noGrp="1"/>
          </p:cNvSpPr>
          <p:nvPr>
            <p:ph type="sldNum" sz="quarter" idx="5"/>
          </p:nvPr>
        </p:nvSpPr>
        <p:spPr/>
        <p:txBody>
          <a:bodyPr/>
          <a:lstStyle/>
          <a:p>
            <a:fld id="{2DE405D7-F07A-4FF8-BC1E-839A1302581F}" type="slidenum">
              <a:rPr lang="en-US" smtClean="0"/>
              <a:t>30</a:t>
            </a:fld>
            <a:endParaRPr lang="en-US"/>
          </a:p>
        </p:txBody>
      </p:sp>
    </p:spTree>
    <p:extLst>
      <p:ext uri="{BB962C8B-B14F-4D97-AF65-F5344CB8AC3E}">
        <p14:creationId xmlns:p14="http://schemas.microsoft.com/office/powerpoint/2010/main" val="127954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br>
              <a:rPr lang="en-US"/>
            </a:br>
            <a:r>
              <a:rPr lang="en-US"/>
              <a:t>Let’s start off with my favorite question of all.  What is Dataverse?</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And while its integral to many of the capabilities that have been talked about and demoed across the Power Platform </a:t>
            </a:r>
            <a:r>
              <a:rPr lang="en-US" err="1"/>
              <a:t>converenfe</a:t>
            </a:r>
            <a:r>
              <a:rPr lang="en-US"/>
              <a:t> over the past 2 days.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It actually can something different to every organization depending on where they are coming from.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F842E8-4DC6-414C-A613-B9BC465DEA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1369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a:br>
            <a:r>
              <a:rPr lang="en-US"/>
              <a:t>Humbled by the opportunity to speak to a lot of customers, partners, developers – across 1P &amp; 3P – over the past 3 months.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we always started with the same question.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F842E8-4DC6-414C-A613-B9BC465DEA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7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is support awesom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Kearl</a:t>
            </a:r>
            <a:r>
              <a:rPr lang="en-US"/>
              <a:t> - </a:t>
            </a:r>
            <a:r>
              <a:rPr lang="en-US" sz="1200">
                <a:gradFill>
                  <a:gsLst>
                    <a:gs pos="2917">
                      <a:schemeClr val="tx1"/>
                    </a:gs>
                    <a:gs pos="30000">
                      <a:schemeClr val="tx1"/>
                    </a:gs>
                  </a:gsLst>
                  <a:lin ang="5400000" scaled="0"/>
                </a:gradFill>
                <a:hlinkClick r:id="rId3"/>
              </a:rPr>
              <a:t>Unify link</a:t>
            </a:r>
            <a:r>
              <a:rPr lang="en-US" sz="1200">
                <a:gradFill>
                  <a:gsLst>
                    <a:gs pos="2917">
                      <a:schemeClr val="tx1"/>
                    </a:gs>
                    <a:gs pos="30000">
                      <a:schemeClr val="tx1"/>
                    </a:gs>
                  </a:gsLst>
                  <a:lin ang="5400000" scaled="0"/>
                </a:gradFill>
                <a:latin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Hebron - </a:t>
            </a:r>
            <a:r>
              <a:rPr lang="en-US" sz="1200">
                <a:gradFill>
                  <a:gsLst>
                    <a:gs pos="2917">
                      <a:schemeClr val="tx1"/>
                    </a:gs>
                    <a:gs pos="30000">
                      <a:schemeClr val="tx1"/>
                    </a:gs>
                  </a:gsLst>
                  <a:lin ang="5400000" scaled="0"/>
                </a:gradFill>
                <a:hlinkClick r:id="rId4"/>
              </a:rPr>
              <a:t>Unify link</a:t>
            </a:r>
            <a:r>
              <a:rPr lang="en-US" sz="1200">
                <a:gradFill>
                  <a:gsLst>
                    <a:gs pos="2917">
                      <a:schemeClr val="tx1"/>
                    </a:gs>
                    <a:gs pos="30000">
                      <a:schemeClr val="tx1"/>
                    </a:gs>
                  </a:gsLst>
                  <a:lin ang="5400000" scaled="0"/>
                </a:gradFill>
                <a:latin typeface="Calibri" panose="020F0502020204030204" pitchFamily="34" charset="0"/>
              </a:rPr>
              <a:t> </a:t>
            </a:r>
          </a:p>
          <a:p>
            <a:endParaRPr lang="en-US"/>
          </a:p>
        </p:txBody>
      </p:sp>
      <p:sp>
        <p:nvSpPr>
          <p:cNvPr id="4" name="Slide Number Placeholder 3"/>
          <p:cNvSpPr>
            <a:spLocks noGrp="1"/>
          </p:cNvSpPr>
          <p:nvPr>
            <p:ph type="sldNum" sz="quarter" idx="5"/>
          </p:nvPr>
        </p:nvSpPr>
        <p:spPr/>
        <p:txBody>
          <a:bodyPr/>
          <a:lstStyle/>
          <a:p>
            <a:fld id="{2DE405D7-F07A-4FF8-BC1E-839A1302581F}" type="slidenum">
              <a:rPr lang="en-US" smtClean="0"/>
              <a:t>32</a:t>
            </a:fld>
            <a:endParaRPr lang="en-US"/>
          </a:p>
        </p:txBody>
      </p:sp>
    </p:spTree>
    <p:extLst>
      <p:ext uri="{BB962C8B-B14F-4D97-AF65-F5344CB8AC3E}">
        <p14:creationId xmlns:p14="http://schemas.microsoft.com/office/powerpoint/2010/main" val="1256772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a:latin typeface="Segoe UI Condensed"/>
              </a:rPr>
              <a:t>Dataverse scales so you don’t need to</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a:latin typeface="Segoe UI Condensed"/>
              </a:rPr>
              <a:t>Dataverse serves as the central repository building PowerApps for B2B, C2C scenarios</a:t>
            </a:r>
          </a:p>
          <a:p>
            <a:pPr algn="ctr">
              <a:lnSpc>
                <a:spcPct val="90000"/>
              </a:lnSpc>
              <a:spcAft>
                <a:spcPts val="600"/>
              </a:spcAft>
            </a:pPr>
            <a:endParaRPr lang="en-US" sz="1200" b="0" i="1" u="none" strike="noStrike">
              <a:solidFill>
                <a:schemeClr val="tx1"/>
              </a:solidFill>
              <a:effectLst/>
              <a:latin typeface="-apple-system"/>
              <a:hlinkClick r:id="rId3" tooltip="https://microsoft-my.sharepoint.com/:p:/p/amitshar/EbqywphyoIdPlk3NMYj1ohEB_f-YEr4TbeogdAvTXdVuNA?e=V1mAeF&amp;xsdata=MDV8MDF8fDlmNzhjNDY3OTcyZjRkOWIzOTFmMDhkYTk1YzI4NGRkfDcyZjk4OGJmODZmMTQxYWY5MWFiMmQ3Y2QwMTFkYjQ3fDF8MHw2Mzc5ODY5NTk5MTE2MzExMzV8R29vZHxWR1ZoYlhOVFpXTjFjbWwwZVZObGNuWnBZMlY4ZXlKV0lqb2lNQzR3TGpBd01EQWlMQ0pRSWpvaVYybHVNeklpTENKQlRpSTZJazkwYUdWeUlpd2lWMVFpT2pFeGZRPT18MXxNVGs2TWpSa05EWTVORGd0TkRFM01TMDBZVGMyTFdGaFltRXRPVGxtWXpjd09XTXpZV1F6WDJZMk1HTmpaalptTFRjMU56a3ROR1k1TWkwNU5qaGlMVEk1TWpBME56TmpPVFkyWWtCMWJuRXVaMkpzTG5Od1lXTmxjdz09fHw%3D&amp;sdata=SlNZNDQ4QXdEd1FORGVvalMyOWFaQ3V0VW1JdE5lWkpETmpDbTNOMmtlbz0%3D&amp;ovuser=72f988bf-86f1-41af-91ab-2d7cd011db47%2Cjamesol%40microsoft.com">
                <a:extLst>
                  <a:ext uri="{A12FA001-AC4F-418D-AE19-62706E023703}">
                    <ahyp:hlinkClr xmlns:ahyp="http://schemas.microsoft.com/office/drawing/2018/hyperlinkcolor" val="tx"/>
                  </a:ext>
                </a:extLst>
              </a:hlinkClick>
            </a:endParaRPr>
          </a:p>
          <a:p>
            <a:pPr algn="ctr">
              <a:lnSpc>
                <a:spcPct val="90000"/>
              </a:lnSpc>
              <a:spcAft>
                <a:spcPts val="600"/>
              </a:spcAft>
            </a:pPr>
            <a:r>
              <a:rPr lang="en-US" sz="1200" b="0" i="1" u="none" strike="noStrike">
                <a:solidFill>
                  <a:schemeClr val="tx1"/>
                </a:solidFill>
                <a:effectLst/>
                <a:latin typeface="-apple-system"/>
                <a:hlinkClick r:id="rId3" tooltip="https://microsoft-my.sharepoint.com/:p:/p/amitshar/EbqywphyoIdPlk3NMYj1ohEB_f-YEr4TbeogdAvTXdVuNA?e=V1mAeF&amp;xsdata=MDV8MDF8fDlmNzhjNDY3OTcyZjRkOWIzOTFmMDhkYTk1YzI4NGRkfDcyZjk4OGJmODZmMTQxYWY5MWFiMmQ3Y2QwMTFkYjQ3fDF8MHw2Mzc5ODY5NTk5MTE2MzExMzV8R29vZHxWR1ZoYlhOVFpXTjFjbWwwZVZObGNuWnBZMlY4ZXlKV0lqb2lNQzR3TGpBd01EQWlMQ0pRSWpvaVYybHVNeklpTENKQlRpSTZJazkwYUdWeUlpd2lWMVFpT2pFeGZRPT18MXxNVGs2TWpSa05EWTVORGd0TkRFM01TMDBZVGMyTFdGaFltRXRPVGxtWXpjd09XTXpZV1F6WDJZMk1HTmpaalptTFRjMU56a3ROR1k1TWkwNU5qaGlMVEk1TWpBME56TmpPVFkyWWtCMWJuRXVaMkpzTG5Od1lXTmxjdz09fHw%3D&amp;sdata=SlNZNDQ4QXdEd1FORGVvalMyOWFaQ3V0VW1JdE5lWkpETmpDbTNOMmtlbz0%3D&amp;ovuser=72f988bf-86f1-41af-91ab-2d7cd011db47%2Cjamesol%40microsoft.com">
                  <a:extLst>
                    <a:ext uri="{A12FA001-AC4F-418D-AE19-62706E023703}">
                      <ahyp:hlinkClr xmlns:ahyp="http://schemas.microsoft.com/office/drawing/2018/hyperlinkcolor" val="tx"/>
                    </a:ext>
                  </a:extLst>
                </a:hlinkClick>
              </a:rPr>
              <a:t>(Royal Enfield stability learnings.pptx</a:t>
            </a:r>
            <a:r>
              <a:rPr lang="en-US" sz="1200" b="0" i="1" u="none" strike="noStrike">
                <a:gradFill>
                  <a:gsLst>
                    <a:gs pos="2917">
                      <a:schemeClr val="tx1"/>
                    </a:gs>
                    <a:gs pos="30000">
                      <a:schemeClr val="tx1"/>
                    </a:gs>
                  </a:gsLst>
                  <a:lin ang="5400000" scaled="0"/>
                </a:gradFill>
                <a:effectLst/>
                <a:latin typeface="-apple-system"/>
              </a:rPr>
              <a:t>)</a:t>
            </a:r>
          </a:p>
          <a:p>
            <a:pPr algn="ctr">
              <a:lnSpc>
                <a:spcPct val="90000"/>
              </a:lnSpc>
              <a:spcAft>
                <a:spcPts val="600"/>
              </a:spcAft>
            </a:pPr>
            <a:endParaRPr lang="en-US" sz="1200" i="1">
              <a:solidFill>
                <a:schemeClr val="tx1"/>
              </a:solidFill>
              <a:ea typeface="Segoe UI" pitchFamily="34" charset="0"/>
              <a:cs typeface="Segoe UI" pitchFamily="34" charset="0"/>
            </a:endParaRPr>
          </a:p>
        </p:txBody>
      </p:sp>
      <p:sp>
        <p:nvSpPr>
          <p:cNvPr id="4" name="Slide Number Placeholder 3"/>
          <p:cNvSpPr>
            <a:spLocks noGrp="1"/>
          </p:cNvSpPr>
          <p:nvPr>
            <p:ph type="sldNum" sz="quarter" idx="5"/>
          </p:nvPr>
        </p:nvSpPr>
        <p:spPr/>
        <p:txBody>
          <a:bodyPr/>
          <a:lstStyle/>
          <a:p>
            <a:fld id="{2DE405D7-F07A-4FF8-BC1E-839A1302581F}" type="slidenum">
              <a:rPr lang="en-US" smtClean="0"/>
              <a:t>33</a:t>
            </a:fld>
            <a:endParaRPr lang="en-US"/>
          </a:p>
        </p:txBody>
      </p:sp>
    </p:spTree>
    <p:extLst>
      <p:ext uri="{BB962C8B-B14F-4D97-AF65-F5344CB8AC3E}">
        <p14:creationId xmlns:p14="http://schemas.microsoft.com/office/powerpoint/2010/main" val="2274003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a:t>4.5 – 5 Million (peak) Web API request per hour.</a:t>
            </a:r>
          </a:p>
          <a:p>
            <a:pPr marL="171450" indent="-171450">
              <a:buFont typeface="Arial" panose="020B0604020202020204" pitchFamily="34" charset="0"/>
              <a:buChar char="•"/>
            </a:pPr>
            <a:r>
              <a:rPr lang="en-US" sz="1200"/>
              <a:t>~50K+ SQL queries executed per second.</a:t>
            </a:r>
          </a:p>
          <a:p>
            <a:pPr marL="171450" indent="-171450">
              <a:buFont typeface="Arial" panose="020B0604020202020204" pitchFamily="34" charset="0"/>
              <a:buChar char="•"/>
            </a:pPr>
            <a:r>
              <a:rPr lang="en-US" sz="1200"/>
              <a:t>~400 </a:t>
            </a:r>
            <a:r>
              <a:rPr lang="en-US" sz="1200" err="1"/>
              <a:t>rps</a:t>
            </a:r>
            <a:r>
              <a:rPr lang="en-US" sz="1200"/>
              <a:t> on Async at peak load (1.2-1.4M jobs per hour).</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E405D7-F07A-4FF8-BC1E-839A130258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319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E405D7-F07A-4FF8-BC1E-839A130258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539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 Power FX </a:t>
            </a:r>
            <a:r>
              <a:rPr lang="en-US" b="0" i="0">
                <a:solidFill>
                  <a:srgbClr val="242424"/>
                </a:solidFill>
                <a:effectLst/>
                <a:latin typeface="-apple-system"/>
              </a:rPr>
              <a:t>Maker will be able to define server-side business rules inside DV table such as setting up field validations, field defaults, setting up visibility etc.</a:t>
            </a:r>
          </a:p>
          <a:p>
            <a:r>
              <a:rPr lang="en-US"/>
              <a:t>2. Formula Columns replace Calc fields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3. </a:t>
            </a:r>
            <a:r>
              <a:rPr lang="en-US" b="0" i="0">
                <a:solidFill>
                  <a:srgbClr val="242424"/>
                </a:solidFill>
                <a:effectLst/>
                <a:latin typeface="-apple-system"/>
              </a:rPr>
              <a:t>Simplified mailbox set up for email and meeting track/sync with less steps and proactive validations (from 3 steps involving Global Admin to 1 step by user)</a:t>
            </a:r>
          </a:p>
          <a:p>
            <a:endParaRPr lang="en-US"/>
          </a:p>
        </p:txBody>
      </p:sp>
      <p:sp>
        <p:nvSpPr>
          <p:cNvPr id="4" name="Slide Number Placeholder 3"/>
          <p:cNvSpPr>
            <a:spLocks noGrp="1"/>
          </p:cNvSpPr>
          <p:nvPr>
            <p:ph type="sldNum" sz="quarter" idx="5"/>
          </p:nvPr>
        </p:nvSpPr>
        <p:spPr/>
        <p:txBody>
          <a:bodyPr/>
          <a:lstStyle/>
          <a:p>
            <a:fld id="{2DE405D7-F07A-4FF8-BC1E-839A1302581F}" type="slidenum">
              <a:rPr lang="en-US" smtClean="0"/>
              <a:t>36</a:t>
            </a:fld>
            <a:endParaRPr lang="en-US"/>
          </a:p>
        </p:txBody>
      </p:sp>
    </p:spTree>
    <p:extLst>
      <p:ext uri="{BB962C8B-B14F-4D97-AF65-F5344CB8AC3E}">
        <p14:creationId xmlns:p14="http://schemas.microsoft.com/office/powerpoint/2010/main" val="205268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E405D7-F07A-4FF8-BC1E-839A130258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1313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47C584BF-6945-4E60-B2A7-1638FF8EA8EE}"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1971741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47C584BF-6945-4E60-B2A7-1638FF8EA8EE}"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43</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1245854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a:br>
            <a:r>
              <a:rPr lang="en-US"/>
              <a:t>Humbled by the opportunity to speak to a lot of customers, partners, developers – across 1P &amp; 3P – over the past 3 months.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we always started with the same question.</a:t>
            </a:r>
            <a:br>
              <a:rPr lang="en-US"/>
            </a:br>
            <a:br>
              <a:rPr lang="en-US"/>
            </a:br>
            <a:r>
              <a:rPr lang="en-US"/>
              <a:t>Which is both my favorite and my least favorite question to ask and question to answer.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F842E8-4DC6-414C-A613-B9BC465DEA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518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what is so interesting is when we asked that same question to customers that are betting BIG on Power </a:t>
            </a:r>
            <a:r>
              <a:rPr lang="en-US" err="1"/>
              <a:t>Platofrm</a:t>
            </a:r>
            <a:r>
              <a:rPr lang="en-US"/>
              <a:t> – enterprise why</a:t>
            </a:r>
            <a:br>
              <a:rPr lang="en-US"/>
            </a:br>
            <a:br>
              <a:rPr lang="en-US"/>
            </a:br>
            <a:r>
              <a:rPr lang="en-US"/>
              <a:t>AND THEY GET IT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9/21/2022 11:26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736257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9/21/2022 11:26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848097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then when you ask them a broader question.</a:t>
            </a:r>
          </a:p>
          <a:p>
            <a:br>
              <a:rPr lang="en-US"/>
            </a:br>
            <a:r>
              <a:rPr lang="en-US"/>
              <a:t>How does your org decide?</a:t>
            </a:r>
          </a:p>
          <a:p>
            <a:endParaRPr lang="en-US"/>
          </a:p>
          <a:p>
            <a:r>
              <a:rPr lang="en-US"/>
              <a:t>How do your IT Pro-dev’s decide?</a:t>
            </a:r>
          </a:p>
          <a:p>
            <a:endParaRPr lang="en-US"/>
          </a:p>
          <a:p>
            <a:r>
              <a:rPr lang="en-US"/>
              <a:t>How do you makers decide?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9/21/2022 11:26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8734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then when you ask them a broader question.</a:t>
            </a:r>
          </a:p>
          <a:p>
            <a:br>
              <a:rPr lang="en-US"/>
            </a:br>
            <a:r>
              <a:rPr lang="en-US"/>
              <a:t>How does your org decide?</a:t>
            </a:r>
          </a:p>
          <a:p>
            <a:endParaRPr lang="en-US"/>
          </a:p>
          <a:p>
            <a:r>
              <a:rPr lang="en-US"/>
              <a:t>How do your IT Pro-dev’s decide?</a:t>
            </a:r>
          </a:p>
          <a:p>
            <a:endParaRPr lang="en-US"/>
          </a:p>
          <a:p>
            <a:r>
              <a:rPr lang="en-US"/>
              <a:t>How do you makers decide?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9/21/2022 11:26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0611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I have to protect it, I have to be careful around the data I store and who I given access to it</a:t>
            </a:r>
          </a:p>
          <a:p>
            <a:pPr marL="228600" indent="-228600">
              <a:buAutoNum type="arabicPeriod"/>
            </a:pPr>
            <a:r>
              <a:rPr lang="en-US"/>
              <a:t>Coherent method of data connectivity, but does every have the time and resource to build out an API strategy across </a:t>
            </a:r>
          </a:p>
          <a:p>
            <a:pPr marL="228600" indent="-228600">
              <a:buAutoNum type="arabicPeriod"/>
            </a:pPr>
            <a:r>
              <a:rPr lang="en-US"/>
              <a:t>If you’re dealing with shared, business critical data then it needs to be validated AT ALL points of entry, not just in your app, but Automate, Bots Pagers</a:t>
            </a:r>
          </a:p>
          <a:p>
            <a:pPr marL="228600" indent="-228600">
              <a:buAutoNum type="arabicPeriod"/>
            </a:pPr>
            <a:r>
              <a:rPr lang="en-US"/>
              <a:t>Insights</a:t>
            </a:r>
          </a:p>
          <a:p>
            <a:pPr marL="228600" indent="-228600">
              <a:buAutoNum type="arabicPeriod"/>
            </a:pPr>
            <a:r>
              <a:rPr lang="en-US"/>
              <a:t>Not business process without reports</a:t>
            </a:r>
          </a:p>
        </p:txBody>
      </p:sp>
      <p:sp>
        <p:nvSpPr>
          <p:cNvPr id="4" name="Slide Number Placeholder 3"/>
          <p:cNvSpPr>
            <a:spLocks noGrp="1"/>
          </p:cNvSpPr>
          <p:nvPr>
            <p:ph type="sldNum" sz="quarter" idx="5"/>
          </p:nvPr>
        </p:nvSpPr>
        <p:spPr/>
        <p:txBody>
          <a:bodyPr/>
          <a:lstStyle/>
          <a:p>
            <a:fld id="{2DE405D7-F07A-4FF8-BC1E-839A1302581F}" type="slidenum">
              <a:rPr lang="en-US" smtClean="0"/>
              <a:t>9</a:t>
            </a:fld>
            <a:endParaRPr lang="en-US"/>
          </a:p>
        </p:txBody>
      </p:sp>
    </p:spTree>
    <p:extLst>
      <p:ext uri="{BB962C8B-B14F-4D97-AF65-F5344CB8AC3E}">
        <p14:creationId xmlns:p14="http://schemas.microsoft.com/office/powerpoint/2010/main" val="2720868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three critical areas that we are investing int that are going to help address </a:t>
            </a:r>
            <a:br>
              <a:rPr lang="en-US" dirty="0"/>
            </a:br>
            <a:r>
              <a:rPr lang="en-US" dirty="0"/>
              <a:t>some of those problems </a:t>
            </a:r>
          </a:p>
          <a:p>
            <a:endParaRPr lang="en-US" dirty="0"/>
          </a:p>
          <a:p>
            <a:pPr marL="457200" indent="-457200">
              <a:lnSpc>
                <a:spcPct val="90000"/>
              </a:lnSpc>
              <a:spcAft>
                <a:spcPts val="600"/>
              </a:spcAft>
              <a:buAutoNum type="arabicPeriod"/>
            </a:pPr>
            <a:r>
              <a:rPr lang="en-US" dirty="0">
                <a:solidFill>
                  <a:schemeClr val="bg1"/>
                </a:solidFill>
                <a:latin typeface="Calibri" panose="020F0502020204030204" pitchFamily="34" charset="0"/>
              </a:rPr>
              <a:t>Easy as Excel, connected to your full enterprise data</a:t>
            </a:r>
          </a:p>
          <a:p>
            <a:pPr marL="457200" indent="-457200">
              <a:lnSpc>
                <a:spcPct val="90000"/>
              </a:lnSpc>
              <a:spcAft>
                <a:spcPts val="600"/>
              </a:spcAft>
              <a:buAutoNum type="arabicPeriod"/>
            </a:pPr>
            <a:r>
              <a:rPr lang="en-US" dirty="0">
                <a:solidFill>
                  <a:schemeClr val="bg1"/>
                </a:solidFill>
                <a:latin typeface="Calibri" panose="020F0502020204030204" pitchFamily="34" charset="0"/>
              </a:rPr>
              <a:t>Facilitated data access and business logic for any enterprise matrix</a:t>
            </a:r>
          </a:p>
          <a:p>
            <a:pPr marL="457200" indent="-457200">
              <a:lnSpc>
                <a:spcPct val="90000"/>
              </a:lnSpc>
              <a:spcAft>
                <a:spcPts val="600"/>
              </a:spcAft>
              <a:buAutoNum type="arabicPeriod"/>
            </a:pPr>
            <a:r>
              <a:rPr lang="en-US" dirty="0">
                <a:solidFill>
                  <a:schemeClr val="bg1"/>
                </a:solidFill>
                <a:latin typeface="Calibri" panose="020F0502020204030204" pitchFamily="34" charset="0"/>
              </a:rPr>
              <a:t>Native data integration into each Power Platform product</a:t>
            </a:r>
          </a:p>
          <a:p>
            <a:pPr marL="457200" indent="-457200">
              <a:lnSpc>
                <a:spcPct val="90000"/>
              </a:lnSpc>
              <a:spcAft>
                <a:spcPts val="600"/>
              </a:spcAft>
              <a:buAutoNum type="arabicPeriod"/>
            </a:pPr>
            <a:r>
              <a:rPr lang="en-US" dirty="0">
                <a:solidFill>
                  <a:schemeClr val="bg1"/>
                </a:solidFill>
                <a:latin typeface="Calibri" panose="020F0502020204030204" pitchFamily="34" charset="0"/>
              </a:rPr>
              <a:t>Battle-tested enterprise scale &amp; compliance</a:t>
            </a:r>
          </a:p>
          <a:p>
            <a:endParaRPr lang="en-US" dirty="0"/>
          </a:p>
        </p:txBody>
      </p:sp>
      <p:sp>
        <p:nvSpPr>
          <p:cNvPr id="4" name="Slide Number Placeholder 3"/>
          <p:cNvSpPr>
            <a:spLocks noGrp="1"/>
          </p:cNvSpPr>
          <p:nvPr>
            <p:ph type="sldNum" sz="quarter" idx="5"/>
          </p:nvPr>
        </p:nvSpPr>
        <p:spPr/>
        <p:txBody>
          <a:bodyPr/>
          <a:lstStyle/>
          <a:p>
            <a:fld id="{2DE405D7-F07A-4FF8-BC1E-839A1302581F}" type="slidenum">
              <a:rPr lang="en-US" smtClean="0"/>
              <a:t>13</a:t>
            </a:fld>
            <a:endParaRPr lang="en-US"/>
          </a:p>
        </p:txBody>
      </p:sp>
    </p:spTree>
    <p:extLst>
      <p:ext uri="{BB962C8B-B14F-4D97-AF65-F5344CB8AC3E}">
        <p14:creationId xmlns:p14="http://schemas.microsoft.com/office/powerpoint/2010/main" val="36476805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Master" Target="../slideMasters/slideMaster5.xml"/><Relationship Id="rId6" Type="http://schemas.openxmlformats.org/officeDocument/2006/relationships/image" Target="../media/image32.emf"/><Relationship Id="rId5" Type="http://schemas.openxmlformats.org/officeDocument/2006/relationships/image" Target="../media/image31.png"/><Relationship Id="rId4" Type="http://schemas.openxmlformats.org/officeDocument/2006/relationships/image" Target="../media/image30.sv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Master" Target="../slideMasters/slideMaster5.xml"/><Relationship Id="rId5" Type="http://schemas.openxmlformats.org/officeDocument/2006/relationships/image" Target="../media/image36.png"/><Relationship Id="rId4" Type="http://schemas.openxmlformats.org/officeDocument/2006/relationships/image" Target="../media/image35.emf"/></Relationships>
</file>

<file path=ppt/slideLayouts/_rels/slideLayout162.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jpeg"/><Relationship Id="rId3" Type="http://schemas.openxmlformats.org/officeDocument/2006/relationships/image" Target="../media/image38.emf"/><Relationship Id="rId7" Type="http://schemas.openxmlformats.org/officeDocument/2006/relationships/image" Target="../media/image42.png"/><Relationship Id="rId12" Type="http://schemas.openxmlformats.org/officeDocument/2006/relationships/image" Target="../media/image47.jpeg"/><Relationship Id="rId2" Type="http://schemas.openxmlformats.org/officeDocument/2006/relationships/image" Target="../media/image37.emf"/><Relationship Id="rId16" Type="http://schemas.openxmlformats.org/officeDocument/2006/relationships/image" Target="../media/image51.jpeg"/><Relationship Id="rId1" Type="http://schemas.openxmlformats.org/officeDocument/2006/relationships/slideMaster" Target="../slideMasters/slideMaster5.xml"/><Relationship Id="rId6" Type="http://schemas.openxmlformats.org/officeDocument/2006/relationships/image" Target="../media/image41.png"/><Relationship Id="rId11" Type="http://schemas.openxmlformats.org/officeDocument/2006/relationships/image" Target="../media/image46.jpeg"/><Relationship Id="rId5" Type="http://schemas.openxmlformats.org/officeDocument/2006/relationships/image" Target="../media/image40.emf"/><Relationship Id="rId15" Type="http://schemas.openxmlformats.org/officeDocument/2006/relationships/image" Target="../media/image50.png"/><Relationship Id="rId10" Type="http://schemas.openxmlformats.org/officeDocument/2006/relationships/image" Target="../media/image45.jpeg"/><Relationship Id="rId4" Type="http://schemas.openxmlformats.org/officeDocument/2006/relationships/image" Target="../media/image39.emf"/><Relationship Id="rId9" Type="http://schemas.openxmlformats.org/officeDocument/2006/relationships/image" Target="../media/image44.jpeg"/><Relationship Id="rId14" Type="http://schemas.openxmlformats.org/officeDocument/2006/relationships/image" Target="../media/image49.jpe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28108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566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Back Page">
    <p:spTree>
      <p:nvGrpSpPr>
        <p:cNvPr id="1" name=""/>
        <p:cNvGrpSpPr/>
        <p:nvPr/>
      </p:nvGrpSpPr>
      <p:grpSpPr>
        <a:xfrm>
          <a:off x="0" y="0"/>
          <a:ext cx="0" cy="0"/>
          <a:chOff x="0" y="0"/>
          <a:chExt cx="0" cy="0"/>
        </a:xfrm>
      </p:grpSpPr>
      <p:pic>
        <p:nvPicPr>
          <p:cNvPr id="2"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341034" y="2998789"/>
            <a:ext cx="7509933"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51261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Factoid Blue">
    <p:bg>
      <p:bgPr>
        <a:gradFill flip="none" rotWithShape="1">
          <a:gsLst>
            <a:gs pos="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612776" y="1719072"/>
            <a:ext cx="10973453" cy="2190494"/>
          </a:xfrm>
        </p:spPr>
        <p:txBody>
          <a:bodyPr>
            <a:noAutofit/>
          </a:bodyPr>
          <a:lstStyle>
            <a:lvl1pPr>
              <a:lnSpc>
                <a:spcPct val="90000"/>
              </a:lnSpc>
              <a:defRPr sz="16000" b="0" i="0" baseline="0">
                <a:solidFill>
                  <a:schemeClr val="bg1"/>
                </a:solidFill>
                <a:latin typeface="Arial"/>
                <a:cs typeface="Arial"/>
              </a:defRPr>
            </a:lvl1pPr>
          </a:lstStyle>
          <a:p>
            <a:r>
              <a:rPr lang="en-US"/>
              <a:t>Data</a:t>
            </a:r>
          </a:p>
        </p:txBody>
      </p:sp>
      <p:sp>
        <p:nvSpPr>
          <p:cNvPr id="12" name="Content Placeholder 4"/>
          <p:cNvSpPr>
            <a:spLocks noGrp="1"/>
          </p:cNvSpPr>
          <p:nvPr>
            <p:ph sz="quarter" idx="11"/>
          </p:nvPr>
        </p:nvSpPr>
        <p:spPr>
          <a:xfrm>
            <a:off x="609600" y="3895344"/>
            <a:ext cx="10965489" cy="1828800"/>
          </a:xfrm>
        </p:spPr>
        <p:txBody>
          <a:bodyPr/>
          <a:lstStyle>
            <a:lvl1pPr marL="0" indent="0">
              <a:lnSpc>
                <a:spcPct val="90000"/>
              </a:lnSpc>
              <a:buNone/>
              <a:defRPr lang="en-US" sz="4000" kern="1200" dirty="0" smtClean="0">
                <a:solidFill>
                  <a:schemeClr val="bg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407114972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Factoid Whit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612776" y="1719072"/>
            <a:ext cx="10973453" cy="2190494"/>
          </a:xfrm>
        </p:spPr>
        <p:txBody>
          <a:bodyPr>
            <a:noAutofit/>
          </a:bodyPr>
          <a:lstStyle>
            <a:lvl1pPr>
              <a:lnSpc>
                <a:spcPct val="90000"/>
              </a:lnSpc>
              <a:defRPr sz="16000" b="0" i="0" baseline="0">
                <a:solidFill>
                  <a:schemeClr val="accent2"/>
                </a:solidFill>
                <a:latin typeface="Arial"/>
                <a:cs typeface="Arial"/>
              </a:defRPr>
            </a:lvl1pPr>
          </a:lstStyle>
          <a:p>
            <a:r>
              <a:rPr lang="en-US"/>
              <a:t>Data</a:t>
            </a:r>
          </a:p>
        </p:txBody>
      </p:sp>
      <p:sp>
        <p:nvSpPr>
          <p:cNvPr id="12" name="Content Placeholder 4"/>
          <p:cNvSpPr>
            <a:spLocks noGrp="1"/>
          </p:cNvSpPr>
          <p:nvPr>
            <p:ph sz="quarter" idx="11"/>
          </p:nvPr>
        </p:nvSpPr>
        <p:spPr>
          <a:xfrm>
            <a:off x="609600" y="3895344"/>
            <a:ext cx="10965489" cy="1828800"/>
          </a:xfrm>
        </p:spPr>
        <p:txBody>
          <a:bodyPr/>
          <a:lstStyle>
            <a:lvl1pPr marL="0" indent="0">
              <a:lnSpc>
                <a:spcPct val="90000"/>
              </a:lnSpc>
              <a:buNone/>
              <a:defRPr lang="en-US" sz="4000" kern="1200" dirty="0" smtClean="0">
                <a:solidFill>
                  <a:schemeClr val="accent2"/>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a:t>Click to edit Master text styles</a:t>
            </a:r>
          </a:p>
        </p:txBody>
      </p:sp>
      <p:sp>
        <p:nvSpPr>
          <p:cNvPr id="3" name="Slide Number Placeholder 2"/>
          <p:cNvSpPr>
            <a:spLocks noGrp="1"/>
          </p:cNvSpPr>
          <p:nvPr>
            <p:ph type="sldNum" sz="quarter" idx="12"/>
          </p:nvPr>
        </p:nvSpPr>
        <p:spPr/>
        <p:txBody>
          <a:bodyPr/>
          <a:lstStyle/>
          <a:p>
            <a:pPr algn="r"/>
            <a:fld id="{6A1832FB-D067-F14F-8F63-A059BBF7F3FB}" type="slidenum">
              <a:rPr>
                <a:solidFill>
                  <a:srgbClr val="000000"/>
                </a:solidFill>
              </a:rPr>
              <a:pPr algn="r"/>
              <a:t>‹#›</a:t>
            </a:fld>
            <a:endParaRPr>
              <a:solidFill>
                <a:srgbClr val="000000"/>
              </a:solidFill>
            </a:endParaRPr>
          </a:p>
        </p:txBody>
      </p:sp>
      <p:sp>
        <p:nvSpPr>
          <p:cNvPr id="2" name="Footer Placeholder 1"/>
          <p:cNvSpPr>
            <a:spLocks noGrp="1"/>
          </p:cNvSpPr>
          <p:nvPr>
            <p:ph type="ftr" sz="quarter" idx="13"/>
          </p:nvPr>
        </p:nvSpPr>
        <p:spPr/>
        <p:txBody>
          <a:bodyPr/>
          <a:lstStyle/>
          <a:p>
            <a:pPr algn="r"/>
            <a:endParaRPr>
              <a:solidFill>
                <a:srgbClr val="000000"/>
              </a:solidFill>
            </a:endParaRPr>
          </a:p>
        </p:txBody>
      </p:sp>
    </p:spTree>
    <p:extLst>
      <p:ext uri="{BB962C8B-B14F-4D97-AF65-F5344CB8AC3E}">
        <p14:creationId xmlns:p14="http://schemas.microsoft.com/office/powerpoint/2010/main" val="20910212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2 Factoids White">
    <p:spTree>
      <p:nvGrpSpPr>
        <p:cNvPr id="1" name=""/>
        <p:cNvGrpSpPr/>
        <p:nvPr/>
      </p:nvGrpSpPr>
      <p:grpSpPr>
        <a:xfrm>
          <a:off x="0" y="0"/>
          <a:ext cx="0" cy="0"/>
          <a:chOff x="0" y="0"/>
          <a:chExt cx="0" cy="0"/>
        </a:xfrm>
      </p:grpSpPr>
      <p:sp>
        <p:nvSpPr>
          <p:cNvPr id="6" name="Content Placeholder 4"/>
          <p:cNvSpPr>
            <a:spLocks noGrp="1"/>
          </p:cNvSpPr>
          <p:nvPr>
            <p:ph sz="quarter" idx="13" hasCustomPrompt="1"/>
          </p:nvPr>
        </p:nvSpPr>
        <p:spPr>
          <a:xfrm>
            <a:off x="6798733" y="1773936"/>
            <a:ext cx="4871579" cy="1828800"/>
          </a:xfrm>
          <a:noFill/>
          <a:ln>
            <a:noFill/>
          </a:ln>
        </p:spPr>
        <p:txBody>
          <a:bodyPr vert="horz" wrap="square" lIns="0" tIns="0" rIns="0" bIns="0" numCol="1" anchor="t" anchorCtr="0" compatLnSpc="1">
            <a:prstTxWarp prst="textNoShape">
              <a:avLst/>
            </a:prstTxWarp>
            <a:noAutofit/>
          </a:bodyPr>
          <a:lstStyle>
            <a:lvl1pPr marL="0" indent="0">
              <a:lnSpc>
                <a:spcPct val="90000"/>
              </a:lnSpc>
              <a:buNone/>
              <a:defRPr lang="en-US" sz="13200" b="0" i="0" baseline="0" dirty="0" smtClean="0">
                <a:solidFill>
                  <a:schemeClr val="accent2"/>
                </a:solidFill>
                <a:latin typeface="Arial"/>
                <a:cs typeface="Arial"/>
              </a:defRPr>
            </a:lvl1pPr>
          </a:lstStyle>
          <a:p>
            <a:pPr lvl="0">
              <a:lnSpc>
                <a:spcPct val="90000"/>
              </a:lnSpc>
            </a:pPr>
            <a:r>
              <a:rPr lang="en-US"/>
              <a:t>Data</a:t>
            </a:r>
          </a:p>
        </p:txBody>
      </p:sp>
      <p:sp>
        <p:nvSpPr>
          <p:cNvPr id="7" name="Content Placeholder 4"/>
          <p:cNvSpPr>
            <a:spLocks noGrp="1"/>
          </p:cNvSpPr>
          <p:nvPr>
            <p:ph sz="quarter" idx="14" hasCustomPrompt="1"/>
          </p:nvPr>
        </p:nvSpPr>
        <p:spPr>
          <a:xfrm>
            <a:off x="609600" y="1773936"/>
            <a:ext cx="4871579" cy="1828800"/>
          </a:xfrm>
          <a:noFill/>
          <a:ln>
            <a:noFill/>
          </a:ln>
        </p:spPr>
        <p:txBody>
          <a:bodyPr vert="horz" wrap="square" lIns="0" tIns="0" rIns="0" bIns="0" numCol="1" anchor="t" anchorCtr="0" compatLnSpc="1">
            <a:prstTxWarp prst="textNoShape">
              <a:avLst/>
            </a:prstTxWarp>
          </a:bodyPr>
          <a:lstStyle>
            <a:lvl1pPr marL="0" indent="0">
              <a:lnSpc>
                <a:spcPct val="90000"/>
              </a:lnSpc>
              <a:buNone/>
              <a:defRPr lang="en-US" sz="13200" dirty="0" smtClean="0">
                <a:solidFill>
                  <a:schemeClr val="accent1"/>
                </a:solidFill>
                <a:latin typeface="Arial"/>
                <a:cs typeface="Arial"/>
              </a:defRPr>
            </a:lvl1pPr>
          </a:lstStyle>
          <a:p>
            <a:pPr lvl="0"/>
            <a:r>
              <a:rPr lang="en-US"/>
              <a:t>Data</a:t>
            </a:r>
          </a:p>
        </p:txBody>
      </p:sp>
      <p:sp>
        <p:nvSpPr>
          <p:cNvPr id="12" name="Content Placeholder 4"/>
          <p:cNvSpPr>
            <a:spLocks noGrp="1"/>
          </p:cNvSpPr>
          <p:nvPr>
            <p:ph sz="quarter" idx="11"/>
          </p:nvPr>
        </p:nvSpPr>
        <p:spPr>
          <a:xfrm>
            <a:off x="609600" y="3576638"/>
            <a:ext cx="4871579" cy="1828800"/>
          </a:xfrm>
        </p:spPr>
        <p:txBody>
          <a:bodyPr/>
          <a:lstStyle>
            <a:lvl1pPr marL="0" indent="0">
              <a:lnSpc>
                <a:spcPct val="90000"/>
              </a:lnSpc>
              <a:buNone/>
              <a:defRPr lang="en-US" sz="3200" kern="1200" dirty="0" smtClean="0">
                <a:solidFill>
                  <a:schemeClr val="accent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a:t>Click to edit Master text styles</a:t>
            </a:r>
          </a:p>
        </p:txBody>
      </p:sp>
      <p:sp>
        <p:nvSpPr>
          <p:cNvPr id="5" name="Content Placeholder 4"/>
          <p:cNvSpPr>
            <a:spLocks noGrp="1"/>
          </p:cNvSpPr>
          <p:nvPr>
            <p:ph sz="quarter" idx="12"/>
          </p:nvPr>
        </p:nvSpPr>
        <p:spPr>
          <a:xfrm>
            <a:off x="6798733" y="3576638"/>
            <a:ext cx="4871579" cy="1828800"/>
          </a:xfrm>
        </p:spPr>
        <p:txBody>
          <a:bodyPr/>
          <a:lstStyle>
            <a:lvl1pPr marL="0" indent="0">
              <a:lnSpc>
                <a:spcPct val="90000"/>
              </a:lnSpc>
              <a:buNone/>
              <a:defRPr lang="en-US" sz="3200" kern="1200" dirty="0" smtClean="0">
                <a:solidFill>
                  <a:schemeClr val="accent2"/>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a:t>Click to edit Master text styles</a:t>
            </a:r>
          </a:p>
        </p:txBody>
      </p:sp>
      <p:sp>
        <p:nvSpPr>
          <p:cNvPr id="2" name="Slide Number Placeholder 1"/>
          <p:cNvSpPr>
            <a:spLocks noGrp="1"/>
          </p:cNvSpPr>
          <p:nvPr>
            <p:ph type="sldNum" sz="quarter" idx="15"/>
          </p:nvPr>
        </p:nvSpPr>
        <p:spPr/>
        <p:txBody>
          <a:bodyPr/>
          <a:lstStyle/>
          <a:p>
            <a:pPr algn="r"/>
            <a:fld id="{6A1832FB-D067-F14F-8F63-A059BBF7F3FB}" type="slidenum">
              <a:rPr>
                <a:solidFill>
                  <a:srgbClr val="000000"/>
                </a:solidFill>
              </a:rPr>
              <a:pPr algn="r"/>
              <a:t>‹#›</a:t>
            </a:fld>
            <a:endParaRPr>
              <a:solidFill>
                <a:srgbClr val="000000"/>
              </a:solidFill>
            </a:endParaRPr>
          </a:p>
        </p:txBody>
      </p:sp>
      <p:sp>
        <p:nvSpPr>
          <p:cNvPr id="3" name="Footer Placeholder 2"/>
          <p:cNvSpPr>
            <a:spLocks noGrp="1"/>
          </p:cNvSpPr>
          <p:nvPr>
            <p:ph type="ftr" sz="quarter" idx="16"/>
          </p:nvPr>
        </p:nvSpPr>
        <p:spPr/>
        <p:txBody>
          <a:bodyPr/>
          <a:lstStyle/>
          <a:p>
            <a:pPr algn="r"/>
            <a:endParaRPr>
              <a:solidFill>
                <a:srgbClr val="000000"/>
              </a:solidFill>
            </a:endParaRPr>
          </a:p>
        </p:txBody>
      </p:sp>
    </p:spTree>
    <p:extLst>
      <p:ext uri="{BB962C8B-B14F-4D97-AF65-F5344CB8AC3E}">
        <p14:creationId xmlns:p14="http://schemas.microsoft.com/office/powerpoint/2010/main" val="40043508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ivider Text Black">
    <p:spTree>
      <p:nvGrpSpPr>
        <p:cNvPr id="1" name=""/>
        <p:cNvGrpSpPr/>
        <p:nvPr/>
      </p:nvGrpSpPr>
      <p:grpSpPr>
        <a:xfrm>
          <a:off x="0" y="0"/>
          <a:ext cx="0" cy="0"/>
          <a:chOff x="0" y="0"/>
          <a:chExt cx="0" cy="0"/>
        </a:xfrm>
      </p:grpSpPr>
      <p:sp>
        <p:nvSpPr>
          <p:cNvPr id="4" name="Title 3"/>
          <p:cNvSpPr>
            <a:spLocks noGrp="1"/>
          </p:cNvSpPr>
          <p:nvPr>
            <p:ph type="ctrTitle"/>
          </p:nvPr>
        </p:nvSpPr>
        <p:spPr>
          <a:xfrm>
            <a:off x="607484" y="1143000"/>
            <a:ext cx="10972800" cy="4572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rgbClr val="000000"/>
                </a:solidFill>
              </a:defRPr>
            </a:lvl1pPr>
          </a:lstStyle>
          <a:p>
            <a:pPr lvl="0">
              <a:lnSpc>
                <a:spcPct val="90000"/>
              </a:lnSpc>
            </a:pPr>
            <a:r>
              <a:rPr lang="en-US"/>
              <a:t>Click to edit Master title style</a:t>
            </a:r>
          </a:p>
        </p:txBody>
      </p:sp>
      <p:sp>
        <p:nvSpPr>
          <p:cNvPr id="2" name="Slide Number Placeholder 1"/>
          <p:cNvSpPr>
            <a:spLocks noGrp="1"/>
          </p:cNvSpPr>
          <p:nvPr>
            <p:ph type="sldNum" sz="quarter" idx="10"/>
          </p:nvPr>
        </p:nvSpPr>
        <p:spPr/>
        <p:txBody>
          <a:bodyPr/>
          <a:lstStyle/>
          <a:p>
            <a:pPr algn="r"/>
            <a:fld id="{6A1832FB-D067-F14F-8F63-A059BBF7F3FB}" type="slidenum">
              <a:rPr>
                <a:solidFill>
                  <a:srgbClr val="000000"/>
                </a:solidFill>
              </a:rPr>
              <a:pPr algn="r"/>
              <a:t>‹#›</a:t>
            </a:fld>
            <a:endParaRPr>
              <a:solidFill>
                <a:srgbClr val="000000"/>
              </a:solidFill>
            </a:endParaRPr>
          </a:p>
        </p:txBody>
      </p:sp>
      <p:sp>
        <p:nvSpPr>
          <p:cNvPr id="3" name="Footer Placeholder 2"/>
          <p:cNvSpPr>
            <a:spLocks noGrp="1"/>
          </p:cNvSpPr>
          <p:nvPr>
            <p:ph type="ftr" sz="quarter" idx="11"/>
          </p:nvPr>
        </p:nvSpPr>
        <p:spPr/>
        <p:txBody>
          <a:bodyPr/>
          <a:lstStyle/>
          <a:p>
            <a:pPr algn="r"/>
            <a:endParaRPr>
              <a:solidFill>
                <a:srgbClr val="000000"/>
              </a:solidFill>
            </a:endParaRPr>
          </a:p>
        </p:txBody>
      </p:sp>
    </p:spTree>
    <p:extLst>
      <p:ext uri="{BB962C8B-B14F-4D97-AF65-F5344CB8AC3E}">
        <p14:creationId xmlns:p14="http://schemas.microsoft.com/office/powerpoint/2010/main" val="1880835272"/>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ivider Text Cyan">
    <p:spTree>
      <p:nvGrpSpPr>
        <p:cNvPr id="1" name=""/>
        <p:cNvGrpSpPr/>
        <p:nvPr/>
      </p:nvGrpSpPr>
      <p:grpSpPr>
        <a:xfrm>
          <a:off x="0" y="0"/>
          <a:ext cx="0" cy="0"/>
          <a:chOff x="0" y="0"/>
          <a:chExt cx="0" cy="0"/>
        </a:xfrm>
      </p:grpSpPr>
      <p:sp>
        <p:nvSpPr>
          <p:cNvPr id="7" name="Title 3"/>
          <p:cNvSpPr>
            <a:spLocks noGrp="1"/>
          </p:cNvSpPr>
          <p:nvPr>
            <p:ph type="ctrTitle"/>
          </p:nvPr>
        </p:nvSpPr>
        <p:spPr>
          <a:xfrm>
            <a:off x="609600" y="1147064"/>
            <a:ext cx="109728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chemeClr val="accent2"/>
                </a:solidFill>
              </a:defRPr>
            </a:lvl1pPr>
          </a:lstStyle>
          <a:p>
            <a:pPr lvl="0">
              <a:lnSpc>
                <a:spcPct val="90000"/>
              </a:lnSpc>
            </a:pPr>
            <a:r>
              <a:rPr lang="en-US"/>
              <a:t>Click to edit Master title style</a:t>
            </a:r>
          </a:p>
        </p:txBody>
      </p:sp>
      <p:sp>
        <p:nvSpPr>
          <p:cNvPr id="2" name="Slide Number Placeholder 1"/>
          <p:cNvSpPr>
            <a:spLocks noGrp="1"/>
          </p:cNvSpPr>
          <p:nvPr>
            <p:ph type="sldNum" sz="quarter" idx="10"/>
          </p:nvPr>
        </p:nvSpPr>
        <p:spPr/>
        <p:txBody>
          <a:bodyPr/>
          <a:lstStyle/>
          <a:p>
            <a:pPr algn="r"/>
            <a:fld id="{6A1832FB-D067-F14F-8F63-A059BBF7F3FB}" type="slidenum">
              <a:rPr>
                <a:solidFill>
                  <a:srgbClr val="000000"/>
                </a:solidFill>
              </a:rPr>
              <a:pPr algn="r"/>
              <a:t>‹#›</a:t>
            </a:fld>
            <a:endParaRPr>
              <a:solidFill>
                <a:srgbClr val="000000"/>
              </a:solidFill>
            </a:endParaRPr>
          </a:p>
        </p:txBody>
      </p:sp>
      <p:sp>
        <p:nvSpPr>
          <p:cNvPr id="3" name="Footer Placeholder 2"/>
          <p:cNvSpPr>
            <a:spLocks noGrp="1"/>
          </p:cNvSpPr>
          <p:nvPr>
            <p:ph type="ftr" sz="quarter" idx="11"/>
          </p:nvPr>
        </p:nvSpPr>
        <p:spPr/>
        <p:txBody>
          <a:bodyPr/>
          <a:lstStyle/>
          <a:p>
            <a:pPr algn="r"/>
            <a:endParaRPr>
              <a:solidFill>
                <a:srgbClr val="000000"/>
              </a:solidFill>
            </a:endParaRPr>
          </a:p>
        </p:txBody>
      </p:sp>
    </p:spTree>
    <p:extLst>
      <p:ext uri="{BB962C8B-B14F-4D97-AF65-F5344CB8AC3E}">
        <p14:creationId xmlns:p14="http://schemas.microsoft.com/office/powerpoint/2010/main" val="223930205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Divider Blue">
    <p:bg>
      <p:bgPr>
        <a:gradFill rotWithShape="1">
          <a:gsLst>
            <a:gs pos="0">
              <a:schemeClr val="accent1"/>
            </a:gs>
            <a:gs pos="100000">
              <a:schemeClr val="accent2"/>
            </a:gs>
          </a:gsLst>
          <a:lin ang="18900000"/>
        </a:gradFill>
        <a:effectLst/>
      </p:bgPr>
    </p:bg>
    <p:spTree>
      <p:nvGrpSpPr>
        <p:cNvPr id="1" name=""/>
        <p:cNvGrpSpPr/>
        <p:nvPr/>
      </p:nvGrpSpPr>
      <p:grpSpPr>
        <a:xfrm>
          <a:off x="0" y="0"/>
          <a:ext cx="0" cy="0"/>
          <a:chOff x="0" y="0"/>
          <a:chExt cx="0" cy="0"/>
        </a:xfrm>
      </p:grpSpPr>
      <p:sp>
        <p:nvSpPr>
          <p:cNvPr id="5" name="Title 3"/>
          <p:cNvSpPr>
            <a:spLocks noGrp="1"/>
          </p:cNvSpPr>
          <p:nvPr>
            <p:ph type="ctrTitle"/>
          </p:nvPr>
        </p:nvSpPr>
        <p:spPr>
          <a:xfrm>
            <a:off x="609600" y="1147064"/>
            <a:ext cx="10972800" cy="456387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200" b="0" baseline="0" dirty="0">
                <a:solidFill>
                  <a:schemeClr val="bg1"/>
                </a:solidFill>
              </a:defRPr>
            </a:lvl1pPr>
          </a:lstStyle>
          <a:p>
            <a:pPr lvl="0">
              <a:lnSpc>
                <a:spcPct val="90000"/>
              </a:lnSpc>
            </a:pPr>
            <a:r>
              <a:rPr lang="en-US"/>
              <a:t>Click to edit Master title style</a:t>
            </a:r>
          </a:p>
        </p:txBody>
      </p:sp>
    </p:spTree>
    <p:extLst>
      <p:ext uri="{BB962C8B-B14F-4D97-AF65-F5344CB8AC3E}">
        <p14:creationId xmlns:p14="http://schemas.microsoft.com/office/powerpoint/2010/main" val="2431838855"/>
      </p:ext>
    </p:extLst>
  </p:cSld>
  <p:clrMapOvr>
    <a:overrideClrMapping bg1="lt1" tx1="dk1" bg2="lt2" tx2="dk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Key Messaging Blue">
    <p:bg>
      <p:bgPr>
        <a:gradFill flip="none" rotWithShape="1">
          <a:gsLst>
            <a:gs pos="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609600" y="1143000"/>
            <a:ext cx="10972800" cy="4572000"/>
          </a:xfrm>
        </p:spPr>
        <p:txBody>
          <a:bodyPr anchor="ctr"/>
          <a:lstStyle>
            <a:lvl1pPr marL="0" indent="0">
              <a:buNone/>
              <a:defRPr sz="4400">
                <a:solidFill>
                  <a:schemeClr val="bg1"/>
                </a:solidFill>
              </a:defRPr>
            </a:lvl1pPr>
            <a:lvl2pPr marL="1588" indent="0">
              <a:buNone/>
              <a:defRPr sz="4400">
                <a:solidFill>
                  <a:schemeClr val="bg1"/>
                </a:solidFill>
              </a:defRPr>
            </a:lvl2pPr>
            <a:lvl3pPr>
              <a:defRPr sz="4400"/>
            </a:lvl3pPr>
            <a:lvl4pPr>
              <a:defRPr sz="4400"/>
            </a:lvl4pPr>
            <a:lvl5pPr>
              <a:defRPr sz="44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05163091"/>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Key Messaging Whit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609600" y="1143000"/>
            <a:ext cx="10972800" cy="4572000"/>
          </a:xfrm>
        </p:spPr>
        <p:txBody>
          <a:bodyPr anchor="ctr"/>
          <a:lstStyle>
            <a:lvl1pPr marL="0" indent="0">
              <a:buNone/>
              <a:defRPr sz="4400">
                <a:solidFill>
                  <a:srgbClr val="000000"/>
                </a:solidFill>
              </a:defRPr>
            </a:lvl1pPr>
            <a:lvl2pPr marL="1588" indent="0">
              <a:buNone/>
              <a:defRPr sz="4400">
                <a:solidFill>
                  <a:srgbClr val="000000"/>
                </a:solidFill>
              </a:defRPr>
            </a:lvl2pPr>
            <a:lvl3pPr>
              <a:defRPr sz="4400"/>
            </a:lvl3pPr>
            <a:lvl4pPr>
              <a:defRPr sz="4400"/>
            </a:lvl4pPr>
            <a:lvl5pPr>
              <a:defRPr sz="4400"/>
            </a:lvl5pPr>
          </a:lstStyle>
          <a:p>
            <a:pPr lvl="0"/>
            <a:r>
              <a:rPr lang="en-US"/>
              <a:t>Click to edit Master text styles</a:t>
            </a:r>
          </a:p>
          <a:p>
            <a:pPr lvl="1"/>
            <a:r>
              <a:rPr lang="en-US"/>
              <a:t>Second level</a:t>
            </a:r>
          </a:p>
        </p:txBody>
      </p:sp>
      <p:sp>
        <p:nvSpPr>
          <p:cNvPr id="2" name="Slide Number Placeholder 1"/>
          <p:cNvSpPr>
            <a:spLocks noGrp="1"/>
          </p:cNvSpPr>
          <p:nvPr>
            <p:ph type="sldNum" sz="quarter" idx="11"/>
          </p:nvPr>
        </p:nvSpPr>
        <p:spPr/>
        <p:txBody>
          <a:bodyPr/>
          <a:lstStyle/>
          <a:p>
            <a:pPr algn="r"/>
            <a:fld id="{6A1832FB-D067-F14F-8F63-A059BBF7F3FB}" type="slidenum">
              <a:rPr>
                <a:solidFill>
                  <a:srgbClr val="000000"/>
                </a:solidFill>
              </a:rPr>
              <a:pPr algn="r"/>
              <a:t>‹#›</a:t>
            </a:fld>
            <a:endParaRPr>
              <a:solidFill>
                <a:srgbClr val="000000"/>
              </a:solidFill>
            </a:endParaRPr>
          </a:p>
        </p:txBody>
      </p:sp>
      <p:sp>
        <p:nvSpPr>
          <p:cNvPr id="3" name="Footer Placeholder 2"/>
          <p:cNvSpPr>
            <a:spLocks noGrp="1"/>
          </p:cNvSpPr>
          <p:nvPr>
            <p:ph type="ftr" sz="quarter" idx="12"/>
          </p:nvPr>
        </p:nvSpPr>
        <p:spPr/>
        <p:txBody>
          <a:bodyPr/>
          <a:lstStyle/>
          <a:p>
            <a:pPr algn="r"/>
            <a:endParaRPr>
              <a:solidFill>
                <a:srgbClr val="000000"/>
              </a:solidFill>
            </a:endParaRPr>
          </a:p>
        </p:txBody>
      </p:sp>
    </p:spTree>
    <p:extLst>
      <p:ext uri="{BB962C8B-B14F-4D97-AF65-F5344CB8AC3E}">
        <p14:creationId xmlns:p14="http://schemas.microsoft.com/office/powerpoint/2010/main" val="3505185287"/>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Content with Image Bottom">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1" y="3558235"/>
            <a:ext cx="12192000" cy="3299765"/>
          </a:xfrm>
          <a:solidFill>
            <a:schemeClr val="bg1">
              <a:lumMod val="85000"/>
            </a:schemeClr>
          </a:solidFill>
        </p:spPr>
        <p:txBody>
          <a:bodyPr rtlCol="0">
            <a:noAutofit/>
          </a:bodyPr>
          <a:lstStyle>
            <a:lvl1pPr marL="0" indent="0">
              <a:buNone/>
              <a:defRPr sz="1200">
                <a:solidFill>
                  <a:srgbClr val="000000"/>
                </a:solidFill>
              </a:defRPr>
            </a:lvl1pPr>
          </a:lstStyle>
          <a:p>
            <a:pPr lvl="0"/>
            <a:r>
              <a:rPr lang="en-US" noProof="0"/>
              <a:t>Click icon to add picture</a:t>
            </a:r>
          </a:p>
        </p:txBody>
      </p:sp>
      <p:sp>
        <p:nvSpPr>
          <p:cNvPr id="8" name="Content Placeholder 7"/>
          <p:cNvSpPr>
            <a:spLocks noGrp="1"/>
          </p:cNvSpPr>
          <p:nvPr>
            <p:ph sz="quarter" idx="10"/>
          </p:nvPr>
        </p:nvSpPr>
        <p:spPr>
          <a:xfrm>
            <a:off x="605367" y="1309688"/>
            <a:ext cx="10967199" cy="211209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862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5622687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Content with 2 Images">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1" y="3558235"/>
            <a:ext cx="6096000" cy="3299765"/>
          </a:xfrm>
          <a:solidFill>
            <a:schemeClr val="bg1">
              <a:lumMod val="85000"/>
            </a:schemeClr>
          </a:solidFill>
        </p:spPr>
        <p:txBody>
          <a:bodyPr rtlCol="0">
            <a:noAutofit/>
          </a:bodyPr>
          <a:lstStyle>
            <a:lvl1pPr marL="0" indent="0">
              <a:buNone/>
              <a:defRPr sz="1200">
                <a:solidFill>
                  <a:srgbClr val="000000"/>
                </a:solidFill>
              </a:defRPr>
            </a:lvl1pPr>
          </a:lstStyle>
          <a:p>
            <a:pPr lvl="0"/>
            <a:r>
              <a:rPr lang="en-US" noProof="0"/>
              <a:t>Click icon to add picture</a:t>
            </a:r>
          </a:p>
        </p:txBody>
      </p:sp>
      <p:sp>
        <p:nvSpPr>
          <p:cNvPr id="8" name="Content Placeholder 7"/>
          <p:cNvSpPr>
            <a:spLocks noGrp="1"/>
          </p:cNvSpPr>
          <p:nvPr>
            <p:ph sz="quarter" idx="10"/>
          </p:nvPr>
        </p:nvSpPr>
        <p:spPr>
          <a:xfrm>
            <a:off x="605367" y="1309688"/>
            <a:ext cx="10967199" cy="2112096"/>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p:cNvSpPr>
            <a:spLocks noGrp="1"/>
          </p:cNvSpPr>
          <p:nvPr>
            <p:ph type="pic" sz="quarter" idx="12"/>
          </p:nvPr>
        </p:nvSpPr>
        <p:spPr>
          <a:xfrm>
            <a:off x="6096000" y="3558235"/>
            <a:ext cx="6096000" cy="3299765"/>
          </a:xfrm>
          <a:solidFill>
            <a:schemeClr val="bg1">
              <a:lumMod val="85000"/>
            </a:schemeClr>
          </a:solidFill>
        </p:spPr>
        <p:txBody>
          <a:bodyPr rtlCol="0">
            <a:noAutofit/>
          </a:bodyPr>
          <a:lstStyle>
            <a:lvl1pPr marL="0" indent="0">
              <a:buNone/>
              <a:defRPr sz="1200">
                <a:solidFill>
                  <a:srgbClr val="000000"/>
                </a:solidFill>
              </a:defRPr>
            </a:lvl1pPr>
          </a:lstStyle>
          <a:p>
            <a:pPr lvl="0"/>
            <a:r>
              <a:rPr lang="en-US" noProof="0"/>
              <a:t>Click icon to add picture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499821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1_Title Slide Graphic Blue">
    <p:spTree>
      <p:nvGrpSpPr>
        <p:cNvPr id="1" name=""/>
        <p:cNvGrpSpPr/>
        <p:nvPr/>
      </p:nvGrpSpPr>
      <p:grpSpPr>
        <a:xfrm>
          <a:off x="0" y="0"/>
          <a:ext cx="0" cy="0"/>
          <a:chOff x="0" y="0"/>
          <a:chExt cx="0" cy="0"/>
        </a:xfrm>
      </p:grpSpPr>
      <p:sp>
        <p:nvSpPr>
          <p:cNvPr id="11" name="Title 1"/>
          <p:cNvSpPr>
            <a:spLocks noGrp="1"/>
          </p:cNvSpPr>
          <p:nvPr>
            <p:ph type="ctrTitle"/>
          </p:nvPr>
        </p:nvSpPr>
        <p:spPr bwMode="white">
          <a:xfrm>
            <a:off x="633984" y="1900826"/>
            <a:ext cx="10942067" cy="1828800"/>
          </a:xfrm>
        </p:spPr>
        <p:txBody>
          <a:bodyPr>
            <a:noAutofit/>
          </a:bodyPr>
          <a:lstStyle>
            <a:lvl1pPr>
              <a:lnSpc>
                <a:spcPct val="90000"/>
              </a:lnSpc>
              <a:defRPr sz="5400" b="0" i="0" baseline="0">
                <a:solidFill>
                  <a:schemeClr val="bg1"/>
                </a:solidFill>
                <a:latin typeface="Arial"/>
                <a:cs typeface="Arial"/>
              </a:defRPr>
            </a:lvl1pPr>
          </a:lstStyle>
          <a:p>
            <a:r>
              <a:rPr lang="en-US"/>
              <a:t>Click to edit Master title style</a:t>
            </a:r>
          </a:p>
        </p:txBody>
      </p:sp>
      <p:sp>
        <p:nvSpPr>
          <p:cNvPr id="12" name="Content Placeholder 4"/>
          <p:cNvSpPr>
            <a:spLocks noGrp="1"/>
          </p:cNvSpPr>
          <p:nvPr>
            <p:ph sz="quarter" idx="11"/>
          </p:nvPr>
        </p:nvSpPr>
        <p:spPr bwMode="white">
          <a:xfrm>
            <a:off x="633984" y="1576846"/>
            <a:ext cx="4876800" cy="314325"/>
          </a:xfrm>
        </p:spPr>
        <p:txBody>
          <a:bodyPr/>
          <a:lstStyle>
            <a:lvl1pPr marL="0" indent="0">
              <a:buNone/>
              <a:defRPr lang="en-US" sz="1600" kern="1200" dirty="0" smtClean="0">
                <a:solidFill>
                  <a:schemeClr val="bg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4627146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descr="Ignite event illustration light">
            <a:extLst>
              <a:ext uri="{FF2B5EF4-FFF2-40B4-BE49-F238E27FC236}">
                <a16:creationId xmlns:a16="http://schemas.microsoft.com/office/drawing/2014/main" id="{DAB43103-0211-42B9-B21F-76E1B9F4711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8" name="Picture 7" descr="Microsoft Ignite">
            <a:extLst>
              <a:ext uri="{FF2B5EF4-FFF2-40B4-BE49-F238E27FC236}">
                <a16:creationId xmlns:a16="http://schemas.microsoft.com/office/drawing/2014/main" id="{7111F31C-7FB8-4B8F-AA9A-B4814F3B02A4}"/>
              </a:ext>
            </a:extLst>
          </p:cNvPr>
          <p:cNvPicPr>
            <a:picLocks noChangeAspect="1"/>
          </p:cNvPicPr>
          <p:nvPr userDrawn="1"/>
        </p:nvPicPr>
        <p:blipFill>
          <a:blip r:embed="rId4"/>
          <a:stretch>
            <a:fillRect/>
          </a:stretch>
        </p:blipFill>
        <p:spPr>
          <a:xfrm>
            <a:off x="-14514" y="1296364"/>
            <a:ext cx="6470196" cy="1667922"/>
          </a:xfrm>
          <a:prstGeom prst="rect">
            <a:avLst/>
          </a:prstGeom>
        </p:spPr>
      </p:pic>
    </p:spTree>
    <p:extLst>
      <p:ext uri="{BB962C8B-B14F-4D97-AF65-F5344CB8AC3E}">
        <p14:creationId xmlns:p14="http://schemas.microsoft.com/office/powerpoint/2010/main" val="1302173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5457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2367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158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44899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6233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1540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40005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88662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48424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6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74421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86507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32516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49369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92023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9818186"/>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82120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411780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5669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886219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037497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7024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76411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62321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6548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0793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1245237"/>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9160976"/>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022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4120011"/>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68009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900854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04099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487052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438374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92436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66000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5849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2449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021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93616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6895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91402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0563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0"/>
            <a:ext cx="10363200" cy="2514600"/>
          </a:xfrm>
          <a:noFill/>
        </p:spPr>
        <p:txBody>
          <a:bodyPr anchor="b"/>
          <a:lstStyle>
            <a:lvl1pPr algn="r">
              <a:defRPr sz="4267" b="1">
                <a:solidFill>
                  <a:schemeClr val="bg2"/>
                </a:solidFill>
                <a:effectLst>
                  <a:outerShdw blurRad="38100" dist="38100" dir="2700000" algn="tl">
                    <a:schemeClr val="tx2">
                      <a:alpha val="43000"/>
                    </a:schemeClr>
                  </a:outerShdw>
                </a:effectLst>
                <a:latin typeface="Calibri Light" pitchFamily="34" charset="0"/>
                <a:cs typeface="Segoe UI" pitchFamily="34" charset="0"/>
              </a:defRPr>
            </a:lvl1pPr>
          </a:lstStyle>
          <a:p>
            <a:r>
              <a:rPr lang="en-US"/>
              <a:t>Click to edit Master title style</a:t>
            </a:r>
          </a:p>
        </p:txBody>
      </p:sp>
      <p:sp>
        <p:nvSpPr>
          <p:cNvPr id="32781" name="Subtitle 32780"/>
          <p:cNvSpPr>
            <a:spLocks noGrp="1" noChangeArrowheads="1"/>
          </p:cNvSpPr>
          <p:nvPr>
            <p:ph type="subTitle" idx="1"/>
          </p:nvPr>
        </p:nvSpPr>
        <p:spPr>
          <a:xfrm>
            <a:off x="2743200" y="3124200"/>
            <a:ext cx="8534400" cy="1295400"/>
          </a:xfrm>
        </p:spPr>
        <p:txBody>
          <a:bodyPr/>
          <a:lstStyle>
            <a:lvl1pPr marL="0" indent="0" algn="r">
              <a:buNone/>
              <a:defRPr b="0">
                <a:solidFill>
                  <a:schemeClr val="bg2"/>
                </a:solidFill>
                <a:latin typeface="Calibri Light" pitchFamily="34" charset="0"/>
                <a:cs typeface="Segoe UI" pitchFamily="34" charset="0"/>
              </a:defRPr>
            </a:lvl1pPr>
          </a:lstStyle>
          <a:p>
            <a:r>
              <a:rPr lang="en-US"/>
              <a:t>Click to edit Master subtitle style</a:t>
            </a:r>
          </a:p>
        </p:txBody>
      </p:sp>
      <p:pic>
        <p:nvPicPr>
          <p:cNvPr id="2" name="Picture 1">
            <a:extLst>
              <a:ext uri="{FF2B5EF4-FFF2-40B4-BE49-F238E27FC236}">
                <a16:creationId xmlns:a16="http://schemas.microsoft.com/office/drawing/2014/main" id="{8DC4B8F6-5487-B489-8B07-886671DD20DD}"/>
              </a:ext>
            </a:extLst>
          </p:cNvPr>
          <p:cNvPicPr>
            <a:picLocks noChangeAspect="1"/>
          </p:cNvPicPr>
          <p:nvPr userDrawn="1"/>
        </p:nvPicPr>
        <p:blipFill rotWithShape="1">
          <a:blip r:embed="rId2"/>
          <a:srcRect l="15447" t="49743" r="11383"/>
          <a:stretch/>
        </p:blipFill>
        <p:spPr>
          <a:xfrm>
            <a:off x="0" y="0"/>
            <a:ext cx="12192000" cy="6858000"/>
          </a:xfrm>
          <a:prstGeom prst="rect">
            <a:avLst/>
          </a:prstGeom>
        </p:spPr>
      </p:pic>
      <p:pic>
        <p:nvPicPr>
          <p:cNvPr id="3" name="Graphic 2">
            <a:extLst>
              <a:ext uri="{FF2B5EF4-FFF2-40B4-BE49-F238E27FC236}">
                <a16:creationId xmlns:a16="http://schemas.microsoft.com/office/drawing/2014/main" id="{04C85E33-CE6B-5BB5-BA26-DB4D87075468}"/>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0" y="3124200"/>
            <a:ext cx="1219200" cy="1073752"/>
          </a:xfrm>
          <a:prstGeom prst="rect">
            <a:avLst/>
          </a:prstGeom>
        </p:spPr>
      </p:pic>
      <p:pic>
        <p:nvPicPr>
          <p:cNvPr id="5" name="Picture 4">
            <a:extLst>
              <a:ext uri="{FF2B5EF4-FFF2-40B4-BE49-F238E27FC236}">
                <a16:creationId xmlns:a16="http://schemas.microsoft.com/office/drawing/2014/main" id="{397B5B6E-C066-01E7-A657-900DCF7AF3F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09600" y="2006601"/>
            <a:ext cx="4673600" cy="1790289"/>
          </a:xfrm>
          <a:prstGeom prst="rect">
            <a:avLst/>
          </a:prstGeom>
        </p:spPr>
      </p:pic>
      <p:pic>
        <p:nvPicPr>
          <p:cNvPr id="6" name="Picture 5">
            <a:extLst>
              <a:ext uri="{FF2B5EF4-FFF2-40B4-BE49-F238E27FC236}">
                <a16:creationId xmlns:a16="http://schemas.microsoft.com/office/drawing/2014/main" id="{73DE7437-8ADF-0089-6BDB-17D8E9EB89EE}"/>
              </a:ext>
            </a:extLst>
          </p:cNvPr>
          <p:cNvPicPr>
            <a:picLocks noChangeAspect="1"/>
          </p:cNvPicPr>
          <p:nvPr userDrawn="1"/>
        </p:nvPicPr>
        <p:blipFill>
          <a:blip r:embed="rId6"/>
          <a:stretch>
            <a:fillRect/>
          </a:stretch>
        </p:blipFill>
        <p:spPr>
          <a:xfrm>
            <a:off x="-12569" y="6273800"/>
            <a:ext cx="6112933" cy="254000"/>
          </a:xfrm>
          <a:prstGeom prst="rect">
            <a:avLst/>
          </a:prstGeom>
        </p:spPr>
      </p:pic>
      <p:pic>
        <p:nvPicPr>
          <p:cNvPr id="7" name="Picture 6">
            <a:extLst>
              <a:ext uri="{FF2B5EF4-FFF2-40B4-BE49-F238E27FC236}">
                <a16:creationId xmlns:a16="http://schemas.microsoft.com/office/drawing/2014/main" id="{BDEDAFF7-7611-B086-5489-DD1D1AA3FA45}"/>
              </a:ext>
            </a:extLst>
          </p:cNvPr>
          <p:cNvPicPr>
            <a:picLocks noChangeAspect="1"/>
          </p:cNvPicPr>
          <p:nvPr userDrawn="1"/>
        </p:nvPicPr>
        <p:blipFill>
          <a:blip r:embed="rId6"/>
          <a:stretch>
            <a:fillRect/>
          </a:stretch>
        </p:blipFill>
        <p:spPr>
          <a:xfrm>
            <a:off x="6146276" y="6273800"/>
            <a:ext cx="6112933" cy="254000"/>
          </a:xfrm>
          <a:prstGeom prst="rect">
            <a:avLst/>
          </a:prstGeom>
        </p:spPr>
      </p:pic>
    </p:spTree>
    <p:extLst>
      <p:ext uri="{BB962C8B-B14F-4D97-AF65-F5344CB8AC3E}">
        <p14:creationId xmlns:p14="http://schemas.microsoft.com/office/powerpoint/2010/main" val="119569665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6626" rtl="0" eaLnBrk="1" fontAlgn="base" hangingPunct="1">
              <a:spcBef>
                <a:spcPct val="0"/>
              </a:spcBef>
              <a:spcAft>
                <a:spcPct val="0"/>
              </a:spcAft>
              <a:defRPr lang="en-US" sz="3733" b="1" dirty="0">
                <a:solidFill>
                  <a:srgbClr val="FF00FE"/>
                </a:solidFill>
                <a:latin typeface="Calibri"/>
                <a:ea typeface="+mj-ea"/>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667" b="1">
                <a:latin typeface="Calibri" pitchFamily="34" charset="0"/>
              </a:defRPr>
            </a:lvl1pPr>
            <a:lvl2pPr>
              <a:buClrTx/>
              <a:buFont typeface="Wingdings" pitchFamily="2" charset="2"/>
              <a:buChar char="o"/>
              <a:defRPr sz="2400" b="0">
                <a:latin typeface="Calibri Light" pitchFamily="34" charset="0"/>
              </a:defRPr>
            </a:lvl2pPr>
            <a:lvl3pPr>
              <a:buClrTx/>
              <a:buFont typeface="Wingdings" pitchFamily="2" charset="2"/>
              <a:buChar char="o"/>
              <a:defRPr sz="2133" b="0">
                <a:latin typeface="Calibri Light" pitchFamily="34" charset="0"/>
              </a:defRPr>
            </a:lvl3pPr>
            <a:lvl4pPr>
              <a:buClrTx/>
              <a:buFont typeface="Wingdings" pitchFamily="2" charset="2"/>
              <a:buChar char="o"/>
              <a:defRPr sz="1867" b="0">
                <a:latin typeface="Calibri Light" pitchFamily="34" charset="0"/>
              </a:defRPr>
            </a:lvl4pPr>
            <a:lvl5pPr>
              <a:buClrTx/>
              <a:buFont typeface="Wingdings" pitchFamily="2" charset="2"/>
              <a:buChar char="o"/>
              <a:defRPr sz="16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556029"/>
      </p:ext>
    </p:extLst>
  </p:cSld>
  <p:clrMapOvr>
    <a:masterClrMapping/>
  </p:clrMapOvr>
  <p:transition>
    <p:fade/>
  </p:transition>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8496626" rtl="0" eaLnBrk="1" fontAlgn="base" hangingPunct="1">
              <a:spcBef>
                <a:spcPct val="0"/>
              </a:spcBef>
              <a:spcAft>
                <a:spcPct val="0"/>
              </a:spcAft>
              <a:defRPr lang="en-US" sz="3867" b="1" dirty="0">
                <a:solidFill>
                  <a:srgbClr val="FF00FE"/>
                </a:solidFill>
                <a:latin typeface="+mj-lt"/>
                <a:ea typeface="+mj-ea"/>
                <a:cs typeface="Segoe UI" pitchFamily="34" charset="0"/>
              </a:defRPr>
            </a:lvl1pPr>
          </a:lstStyle>
          <a:p>
            <a:r>
              <a:rPr lang="en-US"/>
              <a:t>References</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204036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FE"/>
                </a:solidFill>
              </a:defRPr>
            </a:lvl1pPr>
          </a:lstStyle>
          <a:p>
            <a:r>
              <a:rPr lang="en-US"/>
              <a:t>Click to edit Master title style</a:t>
            </a:r>
          </a:p>
        </p:txBody>
      </p:sp>
      <p:sp>
        <p:nvSpPr>
          <p:cNvPr id="5" name="Text Placeholder 4"/>
          <p:cNvSpPr>
            <a:spLocks noGrp="1"/>
          </p:cNvSpPr>
          <p:nvPr>
            <p:ph type="body" sz="quarter" idx="10"/>
          </p:nvPr>
        </p:nvSpPr>
        <p:spPr>
          <a:xfrm>
            <a:off x="1981200" y="1600200"/>
            <a:ext cx="8229600" cy="3962400"/>
          </a:xfrm>
          <a:solidFill>
            <a:schemeClr val="accent1">
              <a:lumMod val="20000"/>
              <a:lumOff val="80000"/>
            </a:schemeClr>
          </a:solidFill>
          <a:ln w="9525">
            <a:noFill/>
          </a:ln>
        </p:spPr>
        <p:txBody>
          <a:bodyPr/>
          <a:lstStyle>
            <a:lvl1pPr>
              <a:buNone/>
              <a:defRPr sz="2533" b="0">
                <a:latin typeface="Calibri"/>
              </a:defRPr>
            </a:lvl1pPr>
          </a:lstStyle>
          <a:p>
            <a:pPr lvl="0"/>
            <a:r>
              <a:rPr lang="en-US"/>
              <a:t>Click to edit Master text styles</a:t>
            </a:r>
          </a:p>
        </p:txBody>
      </p:sp>
    </p:spTree>
    <p:extLst>
      <p:ext uri="{BB962C8B-B14F-4D97-AF65-F5344CB8AC3E}">
        <p14:creationId xmlns:p14="http://schemas.microsoft.com/office/powerpoint/2010/main" val="216922510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rgbClr val="FF00FE"/>
                </a:solidFill>
              </a:defRPr>
            </a:lvl1pPr>
          </a:lstStyle>
          <a:p>
            <a:r>
              <a:rPr lang="en-US"/>
              <a:t>Click to edit Master title style</a:t>
            </a:r>
          </a:p>
        </p:txBody>
      </p:sp>
    </p:spTree>
    <p:extLst>
      <p:ext uri="{BB962C8B-B14F-4D97-AF65-F5344CB8AC3E}">
        <p14:creationId xmlns:p14="http://schemas.microsoft.com/office/powerpoint/2010/main" val="215353209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3"/>
            <a:ext cx="10363200" cy="1500187"/>
          </a:xfrm>
        </p:spPr>
        <p:txBody>
          <a:bodyPr anchor="b"/>
          <a:lstStyle>
            <a:lvl1pPr marL="0" indent="0">
              <a:buNone/>
              <a:defRPr sz="2800" i="0">
                <a:solidFill>
                  <a:srgbClr val="FF00FE"/>
                </a:solidFill>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r>
              <a:rPr lang="en-US"/>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rgbClr val="FF00FE"/>
                </a:solidFill>
              </a:defRPr>
            </a:lvl1pPr>
          </a:lstStyle>
          <a:p>
            <a:r>
              <a:rPr lang="en-US"/>
              <a:t>Click to edit Master title style</a:t>
            </a:r>
          </a:p>
        </p:txBody>
      </p:sp>
    </p:spTree>
    <p:extLst>
      <p:ext uri="{BB962C8B-B14F-4D97-AF65-F5344CB8AC3E}">
        <p14:creationId xmlns:p14="http://schemas.microsoft.com/office/powerpoint/2010/main" val="120960389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867" b="1" dirty="0">
                <a:solidFill>
                  <a:srgbClr val="FF00FE"/>
                </a:solidFill>
                <a:latin typeface="+mj-lt"/>
                <a:ea typeface="+mj-ea"/>
                <a:cs typeface="Segoe UI" pitchFamily="34" charset="0"/>
              </a:defRPr>
            </a:lvl1pPr>
          </a:lstStyle>
          <a:p>
            <a:r>
              <a:rPr lang="en-US"/>
              <a:t>Click to edit Master title style</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31010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508171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5"/>
            <a:ext cx="10972800" cy="762000"/>
          </a:xfrm>
        </p:spPr>
        <p:txBody>
          <a:bodyPr/>
          <a:lstStyle>
            <a:lvl1pPr algn="ctr">
              <a:defRPr>
                <a:solidFill>
                  <a:srgbClr val="FF00FE"/>
                </a:solidFill>
              </a:defRPr>
            </a:lvl1pPr>
          </a:lstStyle>
          <a:p>
            <a:r>
              <a:rPr lang="en-US"/>
              <a:t>Demo</a:t>
            </a:r>
          </a:p>
        </p:txBody>
      </p:sp>
      <p:sp>
        <p:nvSpPr>
          <p:cNvPr id="11"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5098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5B99B5-359C-C4DB-5DE8-B58A4541F5F5}"/>
              </a:ext>
            </a:extLst>
          </p:cNvPr>
          <p:cNvSpPr/>
          <p:nvPr userDrawn="1"/>
        </p:nvSpPr>
        <p:spPr bwMode="auto">
          <a:xfrm>
            <a:off x="0" y="0"/>
            <a:ext cx="12192000" cy="1320800"/>
          </a:xfrm>
          <a:prstGeom prst="rect">
            <a:avLst/>
          </a:prstGeom>
          <a:solidFill>
            <a:srgbClr val="2FACEE"/>
          </a:solidFill>
          <a:ln w="9525" algn="ctr">
            <a:noFill/>
            <a:miter lim="800000"/>
            <a:headEnd/>
            <a:tailEnd/>
          </a:ln>
          <a:effectLst/>
        </p:spPr>
        <p:txBody>
          <a:bodyPr wrap="none" rtlCol="0" anchor="ctr"/>
          <a:lstStyle/>
          <a:p>
            <a:pPr algn="ctr"/>
            <a:endParaRPr lang="en-US" sz="2667">
              <a:latin typeface="Tekton Pro" pitchFamily="34" charset="0"/>
            </a:endParaRPr>
          </a:p>
        </p:txBody>
      </p:sp>
      <p:pic>
        <p:nvPicPr>
          <p:cNvPr id="4" name="Picture 3">
            <a:extLst>
              <a:ext uri="{FF2B5EF4-FFF2-40B4-BE49-F238E27FC236}">
                <a16:creationId xmlns:a16="http://schemas.microsoft.com/office/drawing/2014/main" id="{D45DD81B-A4E4-FA20-4E63-9F80AA29DA0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39" t="5163" r="9782" b="87741"/>
          <a:stretch/>
        </p:blipFill>
        <p:spPr>
          <a:xfrm>
            <a:off x="2540000" y="2181"/>
            <a:ext cx="7924800" cy="958851"/>
          </a:xfrm>
          <a:prstGeom prst="rect">
            <a:avLst/>
          </a:prstGeom>
        </p:spPr>
      </p:pic>
      <p:sp>
        <p:nvSpPr>
          <p:cNvPr id="6" name="Rectangle 5">
            <a:extLst>
              <a:ext uri="{FF2B5EF4-FFF2-40B4-BE49-F238E27FC236}">
                <a16:creationId xmlns:a16="http://schemas.microsoft.com/office/drawing/2014/main" id="{9662D340-D81F-933D-DD3C-3CDC87A443BD}"/>
              </a:ext>
            </a:extLst>
          </p:cNvPr>
          <p:cNvSpPr/>
          <p:nvPr userDrawn="1"/>
        </p:nvSpPr>
        <p:spPr bwMode="auto">
          <a:xfrm>
            <a:off x="5588000" y="543284"/>
            <a:ext cx="3657600" cy="406400"/>
          </a:xfrm>
          <a:prstGeom prst="rect">
            <a:avLst/>
          </a:prstGeom>
          <a:solidFill>
            <a:srgbClr val="2FACEE"/>
          </a:solidFill>
          <a:ln w="9525" algn="ctr">
            <a:noFill/>
            <a:miter lim="800000"/>
            <a:headEnd/>
            <a:tailEnd/>
          </a:ln>
          <a:effectLst/>
        </p:spPr>
        <p:txBody>
          <a:bodyPr wrap="none" rtlCol="0" anchor="ctr"/>
          <a:lstStyle/>
          <a:p>
            <a:pPr algn="ctr"/>
            <a:endParaRPr lang="en-US" sz="2667">
              <a:latin typeface="Tekton Pro" pitchFamily="34" charset="0"/>
            </a:endParaRPr>
          </a:p>
        </p:txBody>
      </p:sp>
      <p:pic>
        <p:nvPicPr>
          <p:cNvPr id="5" name="Picture 4">
            <a:extLst>
              <a:ext uri="{FF2B5EF4-FFF2-40B4-BE49-F238E27FC236}">
                <a16:creationId xmlns:a16="http://schemas.microsoft.com/office/drawing/2014/main" id="{0FF6EBEF-1734-8CE5-7793-F9E8C184567C}"/>
              </a:ext>
            </a:extLst>
          </p:cNvPr>
          <p:cNvPicPr>
            <a:picLocks noChangeAspect="1"/>
          </p:cNvPicPr>
          <p:nvPr userDrawn="1"/>
        </p:nvPicPr>
        <p:blipFill>
          <a:blip r:embed="rId3"/>
          <a:stretch>
            <a:fillRect/>
          </a:stretch>
        </p:blipFill>
        <p:spPr>
          <a:xfrm>
            <a:off x="5583805" y="644418"/>
            <a:ext cx="3606800" cy="423333"/>
          </a:xfrm>
          <a:prstGeom prst="rect">
            <a:avLst/>
          </a:prstGeom>
        </p:spPr>
      </p:pic>
      <p:pic>
        <p:nvPicPr>
          <p:cNvPr id="7" name="Picture 6">
            <a:extLst>
              <a:ext uri="{FF2B5EF4-FFF2-40B4-BE49-F238E27FC236}">
                <a16:creationId xmlns:a16="http://schemas.microsoft.com/office/drawing/2014/main" id="{6BFA4B71-4AE6-A831-98B8-FFCB4D24379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601" t="13049" r="63332" b="49486"/>
          <a:stretch/>
        </p:blipFill>
        <p:spPr>
          <a:xfrm>
            <a:off x="1828801" y="1397000"/>
            <a:ext cx="3010539" cy="53086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0E79C8A3-039A-4F60-5B85-F73F3144A9A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40524" y="1644145"/>
            <a:ext cx="5029200" cy="4572000"/>
          </a:xfrm>
          <a:prstGeom prst="rect">
            <a:avLst/>
          </a:prstGeom>
        </p:spPr>
      </p:pic>
    </p:spTree>
    <p:extLst>
      <p:ext uri="{BB962C8B-B14F-4D97-AF65-F5344CB8AC3E}">
        <p14:creationId xmlns:p14="http://schemas.microsoft.com/office/powerpoint/2010/main" val="44103449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EE07B09-EDA7-39EE-68C8-55285AEF44A6}"/>
              </a:ext>
            </a:extLst>
          </p:cNvPr>
          <p:cNvGrpSpPr/>
          <p:nvPr userDrawn="1"/>
        </p:nvGrpSpPr>
        <p:grpSpPr>
          <a:xfrm>
            <a:off x="-203200" y="-228599"/>
            <a:ext cx="12598400" cy="7315204"/>
            <a:chOff x="-203200" y="-228599"/>
            <a:chExt cx="12598400" cy="7315204"/>
          </a:xfrm>
        </p:grpSpPr>
        <p:pic>
          <p:nvPicPr>
            <p:cNvPr id="2" name="Picture 1">
              <a:extLst>
                <a:ext uri="{FF2B5EF4-FFF2-40B4-BE49-F238E27FC236}">
                  <a16:creationId xmlns:a16="http://schemas.microsoft.com/office/drawing/2014/main" id="{85997420-7829-DDE8-94AD-C26422A95357}"/>
                </a:ext>
              </a:extLst>
            </p:cNvPr>
            <p:cNvPicPr>
              <a:picLocks noChangeAspect="1"/>
            </p:cNvPicPr>
            <p:nvPr userDrawn="1"/>
          </p:nvPicPr>
          <p:blipFill>
            <a:blip r:embed="rId2"/>
            <a:stretch>
              <a:fillRect/>
            </a:stretch>
          </p:blipFill>
          <p:spPr>
            <a:xfrm rot="10800000">
              <a:off x="-203200" y="-228599"/>
              <a:ext cx="12598400" cy="7315204"/>
            </a:xfrm>
            <a:prstGeom prst="rect">
              <a:avLst/>
            </a:prstGeom>
          </p:spPr>
        </p:pic>
        <p:pic>
          <p:nvPicPr>
            <p:cNvPr id="11" name="Picture 10">
              <a:extLst>
                <a:ext uri="{FF2B5EF4-FFF2-40B4-BE49-F238E27FC236}">
                  <a16:creationId xmlns:a16="http://schemas.microsoft.com/office/drawing/2014/main" id="{67837B7C-C788-4A4D-2BBB-7D1F19B4C478}"/>
                </a:ext>
              </a:extLst>
            </p:cNvPr>
            <p:cNvPicPr>
              <a:picLocks noChangeAspect="1"/>
            </p:cNvPicPr>
            <p:nvPr userDrawn="1"/>
          </p:nvPicPr>
          <p:blipFill>
            <a:blip r:embed="rId3"/>
            <a:stretch>
              <a:fillRect/>
            </a:stretch>
          </p:blipFill>
          <p:spPr>
            <a:xfrm>
              <a:off x="7010401" y="584200"/>
              <a:ext cx="999935" cy="1193800"/>
            </a:xfrm>
            <a:prstGeom prst="rect">
              <a:avLst/>
            </a:prstGeom>
          </p:spPr>
        </p:pic>
        <p:pic>
          <p:nvPicPr>
            <p:cNvPr id="12" name="Picture 11">
              <a:extLst>
                <a:ext uri="{FF2B5EF4-FFF2-40B4-BE49-F238E27FC236}">
                  <a16:creationId xmlns:a16="http://schemas.microsoft.com/office/drawing/2014/main" id="{4C1B54B0-F583-E564-F7D6-0C5DBCE75A9E}"/>
                </a:ext>
              </a:extLst>
            </p:cNvPr>
            <p:cNvPicPr>
              <a:picLocks noChangeAspect="1"/>
            </p:cNvPicPr>
            <p:nvPr userDrawn="1"/>
          </p:nvPicPr>
          <p:blipFill>
            <a:blip r:embed="rId4"/>
            <a:stretch>
              <a:fillRect/>
            </a:stretch>
          </p:blipFill>
          <p:spPr>
            <a:xfrm>
              <a:off x="508000" y="584200"/>
              <a:ext cx="5706533" cy="643467"/>
            </a:xfrm>
            <a:prstGeom prst="rect">
              <a:avLst/>
            </a:prstGeom>
          </p:spPr>
        </p:pic>
        <p:pic>
          <p:nvPicPr>
            <p:cNvPr id="6" name="Picture 5">
              <a:extLst>
                <a:ext uri="{FF2B5EF4-FFF2-40B4-BE49-F238E27FC236}">
                  <a16:creationId xmlns:a16="http://schemas.microsoft.com/office/drawing/2014/main" id="{C28685F8-EE93-7182-5BAE-B7B2884B98F2}"/>
                </a:ext>
              </a:extLst>
            </p:cNvPr>
            <p:cNvPicPr>
              <a:picLocks noChangeAspect="1"/>
            </p:cNvPicPr>
            <p:nvPr userDrawn="1"/>
          </p:nvPicPr>
          <p:blipFill>
            <a:blip r:embed="rId5"/>
            <a:stretch>
              <a:fillRect/>
            </a:stretch>
          </p:blipFill>
          <p:spPr>
            <a:xfrm>
              <a:off x="510903" y="1627221"/>
              <a:ext cx="5703631" cy="158435"/>
            </a:xfrm>
            <a:prstGeom prst="rect">
              <a:avLst/>
            </a:prstGeom>
          </p:spPr>
        </p:pic>
        <p:pic>
          <p:nvPicPr>
            <p:cNvPr id="13" name="Picture 12" descr="Microsoft 365 Conference logo.">
              <a:extLst>
                <a:ext uri="{FF2B5EF4-FFF2-40B4-BE49-F238E27FC236}">
                  <a16:creationId xmlns:a16="http://schemas.microsoft.com/office/drawing/2014/main" id="{314188A0-4CE4-0C32-DFD8-12688416A96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36000" y="525870"/>
              <a:ext cx="3147237" cy="523061"/>
            </a:xfrm>
            <a:prstGeom prst="rect">
              <a:avLst/>
            </a:prstGeom>
          </p:spPr>
        </p:pic>
        <p:pic>
          <p:nvPicPr>
            <p:cNvPr id="15" name="Graphic 14">
              <a:extLst>
                <a:ext uri="{FF2B5EF4-FFF2-40B4-BE49-F238E27FC236}">
                  <a16:creationId xmlns:a16="http://schemas.microsoft.com/office/drawing/2014/main" id="{7D87F6B7-8066-98DA-0015-602965BEBC7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70172" y="1633487"/>
              <a:ext cx="1283337" cy="113941"/>
            </a:xfrm>
            <a:prstGeom prst="rect">
              <a:avLst/>
            </a:prstGeom>
          </p:spPr>
        </p:pic>
        <p:cxnSp>
          <p:nvCxnSpPr>
            <p:cNvPr id="16" name="Straight Connector 15">
              <a:extLst>
                <a:ext uri="{FF2B5EF4-FFF2-40B4-BE49-F238E27FC236}">
                  <a16:creationId xmlns:a16="http://schemas.microsoft.com/office/drawing/2014/main" id="{56766F9C-42DD-B08D-17CC-A921DF75BB82}"/>
                </a:ext>
              </a:extLst>
            </p:cNvPr>
            <p:cNvCxnSpPr>
              <a:cxnSpLocks/>
            </p:cNvCxnSpPr>
            <p:nvPr userDrawn="1"/>
          </p:nvCxnSpPr>
          <p:spPr bwMode="auto">
            <a:xfrm>
              <a:off x="203200" y="1905000"/>
              <a:ext cx="11785600" cy="0"/>
            </a:xfrm>
            <a:prstGeom prst="line">
              <a:avLst/>
            </a:prstGeom>
            <a:gradFill rotWithShape="1">
              <a:gsLst>
                <a:gs pos="0">
                  <a:srgbClr val="A4D289"/>
                </a:gs>
                <a:gs pos="100000">
                  <a:schemeClr val="bg1"/>
                </a:gs>
              </a:gsLst>
              <a:lin ang="5400000" scaled="1"/>
            </a:gradFill>
            <a:ln w="9525" cap="flat" cmpd="sng" algn="ctr">
              <a:solidFill>
                <a:schemeClr val="bg1"/>
              </a:solidFill>
              <a:prstDash val="solid"/>
              <a:round/>
              <a:headEnd type="none" w="med" len="med"/>
              <a:tailEnd type="none" w="med" len="med"/>
            </a:ln>
            <a:effectLst/>
          </p:spPr>
        </p:cxnSp>
        <p:sp>
          <p:nvSpPr>
            <p:cNvPr id="19" name="Oval 18" descr="Scott Guthrie">
              <a:extLst>
                <a:ext uri="{FF2B5EF4-FFF2-40B4-BE49-F238E27FC236}">
                  <a16:creationId xmlns:a16="http://schemas.microsoft.com/office/drawing/2014/main" id="{F670C880-C920-1C2B-41D0-422053885522}"/>
                </a:ext>
              </a:extLst>
            </p:cNvPr>
            <p:cNvSpPr/>
            <p:nvPr userDrawn="1"/>
          </p:nvSpPr>
          <p:spPr bwMode="auto">
            <a:xfrm>
              <a:off x="976648" y="2218799"/>
              <a:ext cx="1219200" cy="1219200"/>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w="9525" algn="ctr">
              <a:noFill/>
              <a:miter lim="800000"/>
              <a:headEnd/>
              <a:tailEnd/>
            </a:ln>
            <a:effectLst/>
          </p:spPr>
          <p:txBody>
            <a:bodyPr wrap="none" rtlCol="0" anchor="ctr"/>
            <a:lstStyle/>
            <a:p>
              <a:pPr algn="ctr"/>
              <a:endParaRPr lang="en-US" sz="2667">
                <a:ln>
                  <a:noFill/>
                </a:ln>
                <a:noFill/>
                <a:latin typeface="Tekton Pro" pitchFamily="34" charset="0"/>
              </a:endParaRPr>
            </a:p>
          </p:txBody>
        </p:sp>
        <p:sp>
          <p:nvSpPr>
            <p:cNvPr id="18" name="Oval 17" descr="Jeff Teper">
              <a:extLst>
                <a:ext uri="{FF2B5EF4-FFF2-40B4-BE49-F238E27FC236}">
                  <a16:creationId xmlns:a16="http://schemas.microsoft.com/office/drawing/2014/main" id="{F262EB8D-5368-C2B5-1AB0-256095C55ED1}"/>
                </a:ext>
              </a:extLst>
            </p:cNvPr>
            <p:cNvSpPr/>
            <p:nvPr userDrawn="1"/>
          </p:nvSpPr>
          <p:spPr bwMode="auto">
            <a:xfrm>
              <a:off x="4044324" y="2209800"/>
              <a:ext cx="1219200" cy="1219200"/>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w="9525" algn="ctr">
              <a:noFill/>
              <a:miter lim="800000"/>
              <a:headEnd/>
              <a:tailEnd/>
            </a:ln>
            <a:effectLst/>
          </p:spPr>
          <p:txBody>
            <a:bodyPr wrap="none" rtlCol="0" anchor="ctr"/>
            <a:lstStyle/>
            <a:p>
              <a:pPr algn="ctr"/>
              <a:endParaRPr lang="en-US" sz="2667">
                <a:ln>
                  <a:noFill/>
                </a:ln>
                <a:noFill/>
                <a:latin typeface="Tekton Pro" pitchFamily="34" charset="0"/>
              </a:endParaRPr>
            </a:p>
          </p:txBody>
        </p:sp>
        <p:sp>
          <p:nvSpPr>
            <p:cNvPr id="20" name="Oval 19" descr="Alysa Taylor">
              <a:extLst>
                <a:ext uri="{FF2B5EF4-FFF2-40B4-BE49-F238E27FC236}">
                  <a16:creationId xmlns:a16="http://schemas.microsoft.com/office/drawing/2014/main" id="{4C7A96D3-F051-76FF-EAE6-CDCB25CFC68A}"/>
                </a:ext>
              </a:extLst>
            </p:cNvPr>
            <p:cNvSpPr/>
            <p:nvPr userDrawn="1"/>
          </p:nvSpPr>
          <p:spPr bwMode="auto">
            <a:xfrm>
              <a:off x="7112000" y="2218799"/>
              <a:ext cx="1219200" cy="1219200"/>
            </a:xfrm>
            <a:prstGeom prst="ellipse">
              <a:avLst/>
            </a:prstGeom>
            <a:blipFill dpi="0" rotWithShape="1">
              <a:blip r:embed="rId11" cstate="print">
                <a:extLst>
                  <a:ext uri="{28A0092B-C50C-407E-A947-70E740481C1C}">
                    <a14:useLocalDpi xmlns:a14="http://schemas.microsoft.com/office/drawing/2010/main" val="0"/>
                  </a:ext>
                </a:extLst>
              </a:blip>
              <a:srcRect/>
              <a:stretch>
                <a:fillRect/>
              </a:stretch>
            </a:blipFill>
            <a:ln w="9525" algn="ctr">
              <a:noFill/>
              <a:miter lim="800000"/>
              <a:headEnd/>
              <a:tailEnd/>
            </a:ln>
            <a:effectLst/>
          </p:spPr>
          <p:txBody>
            <a:bodyPr wrap="none" rtlCol="0" anchor="ctr"/>
            <a:lstStyle/>
            <a:p>
              <a:pPr algn="ctr"/>
              <a:endParaRPr lang="en-US" sz="2667">
                <a:ln>
                  <a:noFill/>
                </a:ln>
                <a:noFill/>
                <a:latin typeface="Tekton Pro" pitchFamily="34" charset="0"/>
              </a:endParaRPr>
            </a:p>
          </p:txBody>
        </p:sp>
        <p:sp>
          <p:nvSpPr>
            <p:cNvPr id="21" name="Oval 20">
              <a:extLst>
                <a:ext uri="{FF2B5EF4-FFF2-40B4-BE49-F238E27FC236}">
                  <a16:creationId xmlns:a16="http://schemas.microsoft.com/office/drawing/2014/main" id="{A7BDA61F-492E-0BA0-1B3A-327D2F392225}"/>
                </a:ext>
              </a:extLst>
            </p:cNvPr>
            <p:cNvSpPr/>
            <p:nvPr userDrawn="1"/>
          </p:nvSpPr>
          <p:spPr bwMode="auto">
            <a:xfrm>
              <a:off x="1901191" y="4437433"/>
              <a:ext cx="1219200" cy="1219200"/>
            </a:xfrm>
            <a:prstGeom prst="ellipse">
              <a:avLst/>
            </a:prstGeom>
            <a:blipFill dpi="0" rotWithShape="1">
              <a:blip r:embed="rId12">
                <a:extLst>
                  <a:ext uri="{28A0092B-C50C-407E-A947-70E740481C1C}">
                    <a14:useLocalDpi xmlns:a14="http://schemas.microsoft.com/office/drawing/2010/main" val="0"/>
                  </a:ext>
                </a:extLst>
              </a:blip>
              <a:srcRect/>
              <a:stretch>
                <a:fillRect/>
              </a:stretch>
            </a:blipFill>
            <a:ln w="9525" algn="ctr">
              <a:noFill/>
              <a:miter lim="800000"/>
              <a:headEnd/>
              <a:tailEnd/>
            </a:ln>
            <a:effectLst/>
          </p:spPr>
          <p:txBody>
            <a:bodyPr wrap="none" rtlCol="0" anchor="ctr"/>
            <a:lstStyle/>
            <a:p>
              <a:pPr algn="ctr"/>
              <a:endParaRPr lang="en-US" sz="2667">
                <a:ln>
                  <a:noFill/>
                </a:ln>
                <a:noFill/>
                <a:latin typeface="Tekton Pro" pitchFamily="34" charset="0"/>
              </a:endParaRPr>
            </a:p>
          </p:txBody>
        </p:sp>
        <p:sp>
          <p:nvSpPr>
            <p:cNvPr id="22" name="Oval 21" descr="Rohan Kumar">
              <a:extLst>
                <a:ext uri="{FF2B5EF4-FFF2-40B4-BE49-F238E27FC236}">
                  <a16:creationId xmlns:a16="http://schemas.microsoft.com/office/drawing/2014/main" id="{17B14DA7-134A-230A-3D40-C5B5F8E506ED}"/>
                </a:ext>
              </a:extLst>
            </p:cNvPr>
            <p:cNvSpPr/>
            <p:nvPr userDrawn="1"/>
          </p:nvSpPr>
          <p:spPr bwMode="auto">
            <a:xfrm>
              <a:off x="9996152" y="2218799"/>
              <a:ext cx="1219200" cy="1219200"/>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a:ln w="9525" algn="ctr">
              <a:noFill/>
              <a:miter lim="800000"/>
              <a:headEnd/>
              <a:tailEnd/>
            </a:ln>
            <a:effectLst/>
          </p:spPr>
          <p:txBody>
            <a:bodyPr wrap="none" rtlCol="0" anchor="ctr"/>
            <a:lstStyle/>
            <a:p>
              <a:pPr algn="ctr"/>
              <a:endParaRPr lang="en-US" sz="2667">
                <a:ln>
                  <a:noFill/>
                </a:ln>
                <a:noFill/>
                <a:latin typeface="Tekton Pro" pitchFamily="34" charset="0"/>
              </a:endParaRPr>
            </a:p>
          </p:txBody>
        </p:sp>
        <p:sp>
          <p:nvSpPr>
            <p:cNvPr id="29" name="Oval 28">
              <a:extLst>
                <a:ext uri="{FF2B5EF4-FFF2-40B4-BE49-F238E27FC236}">
                  <a16:creationId xmlns:a16="http://schemas.microsoft.com/office/drawing/2014/main" id="{B5CC356C-8D60-839D-8D72-95E7F23DFFCB}"/>
                </a:ext>
              </a:extLst>
            </p:cNvPr>
            <p:cNvSpPr/>
            <p:nvPr userDrawn="1"/>
          </p:nvSpPr>
          <p:spPr bwMode="auto">
            <a:xfrm>
              <a:off x="4456560" y="4445000"/>
              <a:ext cx="1219200" cy="1219200"/>
            </a:xfrm>
            <a:prstGeom prst="ellipse">
              <a:avLst/>
            </a:prstGeom>
            <a:blipFill dpi="0" rotWithShape="1">
              <a:blip r:embed="rId14" cstate="print">
                <a:extLst>
                  <a:ext uri="{28A0092B-C50C-407E-A947-70E740481C1C}">
                    <a14:useLocalDpi xmlns:a14="http://schemas.microsoft.com/office/drawing/2010/main" val="0"/>
                  </a:ext>
                </a:extLst>
              </a:blip>
              <a:srcRect/>
              <a:stretch>
                <a:fillRect/>
              </a:stretch>
            </a:blipFill>
            <a:ln w="9525" algn="ctr">
              <a:noFill/>
              <a:miter lim="800000"/>
              <a:headEnd/>
              <a:tailEnd/>
            </a:ln>
            <a:effectLst/>
          </p:spPr>
          <p:txBody>
            <a:bodyPr wrap="none" rtlCol="0" anchor="ctr"/>
            <a:lstStyle/>
            <a:p>
              <a:pPr algn="ctr"/>
              <a:endParaRPr lang="en-US" sz="2667">
                <a:ln>
                  <a:noFill/>
                </a:ln>
                <a:noFill/>
                <a:latin typeface="Tekton Pro" pitchFamily="34" charset="0"/>
              </a:endParaRPr>
            </a:p>
          </p:txBody>
        </p:sp>
        <p:sp>
          <p:nvSpPr>
            <p:cNvPr id="30" name="Oval 29" descr="Karuana Gatimu">
              <a:extLst>
                <a:ext uri="{FF2B5EF4-FFF2-40B4-BE49-F238E27FC236}">
                  <a16:creationId xmlns:a16="http://schemas.microsoft.com/office/drawing/2014/main" id="{1EDDC9F4-18F1-F4ED-0974-A5FFD81B106F}"/>
                </a:ext>
              </a:extLst>
            </p:cNvPr>
            <p:cNvSpPr/>
            <p:nvPr userDrawn="1"/>
          </p:nvSpPr>
          <p:spPr bwMode="auto">
            <a:xfrm>
              <a:off x="6822368" y="4445000"/>
              <a:ext cx="1219200" cy="1219200"/>
            </a:xfrm>
            <a:prstGeom prst="ellipse">
              <a:avLst/>
            </a:prstGeom>
            <a:blipFill dpi="0" rotWithShape="1">
              <a:blip r:embed="rId15">
                <a:extLst>
                  <a:ext uri="{28A0092B-C50C-407E-A947-70E740481C1C}">
                    <a14:useLocalDpi xmlns:a14="http://schemas.microsoft.com/office/drawing/2010/main" val="0"/>
                  </a:ext>
                </a:extLst>
              </a:blip>
              <a:srcRect/>
              <a:stretch>
                <a:fillRect/>
              </a:stretch>
            </a:blipFill>
            <a:ln w="9525" algn="ctr">
              <a:noFill/>
              <a:miter lim="800000"/>
              <a:headEnd/>
              <a:tailEnd/>
            </a:ln>
            <a:effectLst/>
          </p:spPr>
          <p:txBody>
            <a:bodyPr wrap="none" rtlCol="0" anchor="ctr"/>
            <a:lstStyle/>
            <a:p>
              <a:pPr algn="ctr"/>
              <a:endParaRPr lang="en-US" sz="2667">
                <a:ln>
                  <a:noFill/>
                </a:ln>
                <a:noFill/>
                <a:latin typeface="Tekton Pro" pitchFamily="34" charset="0"/>
              </a:endParaRPr>
            </a:p>
          </p:txBody>
        </p:sp>
        <p:sp>
          <p:nvSpPr>
            <p:cNvPr id="31" name="Oval 30" descr="Dan Holme">
              <a:extLst>
                <a:ext uri="{FF2B5EF4-FFF2-40B4-BE49-F238E27FC236}">
                  <a16:creationId xmlns:a16="http://schemas.microsoft.com/office/drawing/2014/main" id="{10122D9B-F081-B48E-4477-EA76855E740E}"/>
                </a:ext>
              </a:extLst>
            </p:cNvPr>
            <p:cNvSpPr/>
            <p:nvPr userDrawn="1"/>
          </p:nvSpPr>
          <p:spPr bwMode="auto">
            <a:xfrm>
              <a:off x="9361040" y="4445000"/>
              <a:ext cx="1219200" cy="1219200"/>
            </a:xfrm>
            <a:prstGeom prst="ellipse">
              <a:avLst/>
            </a:prstGeom>
            <a:blipFill dpi="0" rotWithShape="1">
              <a:blip r:embed="rId16" cstate="print">
                <a:extLst>
                  <a:ext uri="{28A0092B-C50C-407E-A947-70E740481C1C}">
                    <a14:useLocalDpi xmlns:a14="http://schemas.microsoft.com/office/drawing/2010/main" val="0"/>
                  </a:ext>
                </a:extLst>
              </a:blip>
              <a:srcRect/>
              <a:stretch>
                <a:fillRect/>
              </a:stretch>
            </a:blipFill>
            <a:ln w="9525" algn="ctr">
              <a:noFill/>
              <a:miter lim="800000"/>
              <a:headEnd/>
              <a:tailEnd/>
            </a:ln>
            <a:effectLst/>
          </p:spPr>
          <p:txBody>
            <a:bodyPr wrap="none" rtlCol="0" anchor="ctr"/>
            <a:lstStyle/>
            <a:p>
              <a:pPr algn="ctr"/>
              <a:endParaRPr lang="en-US" sz="2667">
                <a:ln>
                  <a:noFill/>
                </a:ln>
                <a:noFill/>
                <a:latin typeface="Tekton Pro" pitchFamily="34" charset="0"/>
              </a:endParaRPr>
            </a:p>
          </p:txBody>
        </p:sp>
        <p:sp>
          <p:nvSpPr>
            <p:cNvPr id="32" name="TextBox 31">
              <a:extLst>
                <a:ext uri="{FF2B5EF4-FFF2-40B4-BE49-F238E27FC236}">
                  <a16:creationId xmlns:a16="http://schemas.microsoft.com/office/drawing/2014/main" id="{9D7FA7D9-4C51-5B7F-8442-9B7BF2F42D48}"/>
                </a:ext>
              </a:extLst>
            </p:cNvPr>
            <p:cNvSpPr txBox="1"/>
            <p:nvPr userDrawn="1"/>
          </p:nvSpPr>
          <p:spPr bwMode="auto">
            <a:xfrm>
              <a:off x="812801" y="3429000"/>
              <a:ext cx="1546897" cy="851452"/>
            </a:xfrm>
            <a:prstGeom prst="rect">
              <a:avLst/>
            </a:prstGeom>
            <a:noFill/>
            <a:ln w="9525">
              <a:noFill/>
              <a:miter lim="800000"/>
              <a:headEnd/>
              <a:tailEnd/>
            </a:ln>
          </p:spPr>
          <p:txBody>
            <a:bodyPr wrap="square"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067" b="1">
                  <a:solidFill>
                    <a:schemeClr val="bg1"/>
                  </a:solidFill>
                  <a:effectLst/>
                  <a:latin typeface="Calibri" panose="020F0502020204030204" pitchFamily="34" charset="0"/>
                  <a:ea typeface="Calibri" panose="020F0502020204030204" pitchFamily="34" charset="0"/>
                  <a:cs typeface="Calibri" panose="020F0502020204030204" pitchFamily="34" charset="0"/>
                </a:rPr>
                <a:t>SCOTT GUTHRIE </a:t>
              </a: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Executive Vice President of the Cloud and AI Group </a:t>
              </a:r>
              <a:b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Microsoft</a:t>
              </a:r>
            </a:p>
            <a:p>
              <a:pPr algn="ctr"/>
              <a:endParaRPr lang="en-US" sz="1067" b="1">
                <a:solidFill>
                  <a:schemeClr val="bg1"/>
                </a:solidFill>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2EE9D927-352E-6E11-84DF-BC30ED5E7862}"/>
                </a:ext>
              </a:extLst>
            </p:cNvPr>
            <p:cNvSpPr txBox="1"/>
            <p:nvPr userDrawn="1"/>
          </p:nvSpPr>
          <p:spPr bwMode="auto">
            <a:xfrm>
              <a:off x="3731077" y="3433979"/>
              <a:ext cx="1921675" cy="995016"/>
            </a:xfrm>
            <a:prstGeom prst="rect">
              <a:avLst/>
            </a:prstGeom>
            <a:noFill/>
            <a:ln w="9525">
              <a:noFill/>
              <a:miter lim="800000"/>
              <a:headEnd/>
              <a:tailEnd/>
            </a:ln>
          </p:spPr>
          <p:txBody>
            <a:bodyPr wrap="square"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067" b="1">
                  <a:solidFill>
                    <a:schemeClr val="bg1"/>
                  </a:solidFill>
                  <a:effectLst/>
                  <a:latin typeface="Calibri" panose="020F0502020204030204" pitchFamily="34" charset="0"/>
                  <a:ea typeface="Calibri" panose="020F0502020204030204" pitchFamily="34" charset="0"/>
                  <a:cs typeface="Calibri" panose="020F0502020204030204" pitchFamily="34" charset="0"/>
                </a:rPr>
                <a:t>JEFF TEPER</a:t>
              </a:r>
            </a:p>
            <a:p>
              <a:pPr marL="0" marR="0" lvl="0" indent="0" algn="ctr" defTabSz="1219170" rtl="0" eaLnBrk="0" fontAlgn="base" latinLnBrk="0" hangingPunct="0">
                <a:lnSpc>
                  <a:spcPct val="100000"/>
                </a:lnSpc>
                <a:spcBef>
                  <a:spcPct val="0"/>
                </a:spcBef>
                <a:spcAft>
                  <a:spcPct val="0"/>
                </a:spcAft>
                <a:buClrTx/>
                <a:buSzTx/>
                <a:buFontTx/>
                <a:buNone/>
                <a:tabLst/>
                <a:defRPr/>
              </a:pP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Corporate Vice President – Microsoft Teams, Microsoft SharePoint, Microsoft OneDrive</a:t>
              </a:r>
              <a:b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Microsoft</a:t>
              </a:r>
            </a:p>
            <a:p>
              <a:pPr algn="ctr"/>
              <a:endParaRPr lang="en-US" sz="1067" b="1">
                <a:solidFill>
                  <a:schemeClr val="bg1"/>
                </a:solidFill>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3A578741-E200-506B-3EB5-776405354727}"/>
                </a:ext>
              </a:extLst>
            </p:cNvPr>
            <p:cNvSpPr txBox="1"/>
            <p:nvPr userDrawn="1"/>
          </p:nvSpPr>
          <p:spPr bwMode="auto">
            <a:xfrm>
              <a:off x="6676189" y="3455935"/>
              <a:ext cx="2118028" cy="851452"/>
            </a:xfrm>
            <a:prstGeom prst="rect">
              <a:avLst/>
            </a:prstGeom>
            <a:noFill/>
            <a:ln w="9525">
              <a:noFill/>
              <a:miter lim="800000"/>
              <a:headEnd/>
              <a:tailEnd/>
            </a:ln>
          </p:spPr>
          <p:txBody>
            <a:bodyPr wrap="square"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067" b="1">
                  <a:solidFill>
                    <a:schemeClr val="bg1"/>
                  </a:solidFill>
                  <a:effectLst/>
                  <a:latin typeface="Calibri" panose="020F0502020204030204" pitchFamily="34" charset="0"/>
                  <a:ea typeface="Calibri" panose="020F0502020204030204" pitchFamily="34" charset="0"/>
                  <a:cs typeface="Calibri" panose="020F0502020204030204" pitchFamily="34" charset="0"/>
                </a:rPr>
                <a:t>ALYSA TAYLOR</a:t>
              </a:r>
            </a:p>
            <a:p>
              <a:pPr marL="0" marR="0" lvl="0" indent="0" algn="ctr" defTabSz="1219170" rtl="0" eaLnBrk="0" fontAlgn="base" latinLnBrk="0" hangingPunct="0">
                <a:lnSpc>
                  <a:spcPct val="100000"/>
                </a:lnSpc>
                <a:spcBef>
                  <a:spcPct val="0"/>
                </a:spcBef>
                <a:spcAft>
                  <a:spcPct val="0"/>
                </a:spcAft>
                <a:buClrTx/>
                <a:buSzTx/>
                <a:buFontTx/>
                <a:buNone/>
                <a:tabLst/>
                <a:defRPr/>
              </a:pP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Corporate Vice President, Industry, Apps, and Data Marketing</a:t>
              </a:r>
              <a:b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Microsoft</a:t>
              </a:r>
            </a:p>
            <a:p>
              <a:pPr algn="ctr"/>
              <a:endParaRPr lang="en-US" sz="1067" b="1">
                <a:solidFill>
                  <a:schemeClr val="bg1"/>
                </a:solidFill>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28464DAE-7121-197E-959C-ECA07C47388C}"/>
                </a:ext>
              </a:extLst>
            </p:cNvPr>
            <p:cNvSpPr txBox="1"/>
            <p:nvPr userDrawn="1"/>
          </p:nvSpPr>
          <p:spPr bwMode="auto">
            <a:xfrm>
              <a:off x="9839336" y="3429000"/>
              <a:ext cx="1639953" cy="851452"/>
            </a:xfrm>
            <a:prstGeom prst="rect">
              <a:avLst/>
            </a:prstGeom>
            <a:noFill/>
            <a:ln w="9525">
              <a:noFill/>
              <a:miter lim="800000"/>
              <a:headEnd/>
              <a:tailEnd/>
            </a:ln>
          </p:spPr>
          <p:txBody>
            <a:bodyPr wrap="square"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067" b="1">
                  <a:solidFill>
                    <a:schemeClr val="bg1"/>
                  </a:solidFill>
                  <a:effectLst/>
                  <a:latin typeface="Calibri" panose="020F0502020204030204" pitchFamily="34" charset="0"/>
                  <a:ea typeface="Calibri" panose="020F0502020204030204" pitchFamily="34" charset="0"/>
                  <a:cs typeface="Calibri" panose="020F0502020204030204" pitchFamily="34" charset="0"/>
                </a:rPr>
                <a:t>ROHAN KUMAR</a:t>
              </a:r>
            </a:p>
            <a:p>
              <a:pPr marL="0" marR="0" lvl="0" indent="0" algn="ctr" defTabSz="1219170" rtl="0" eaLnBrk="0" fontAlgn="base" latinLnBrk="0" hangingPunct="0">
                <a:lnSpc>
                  <a:spcPct val="100000"/>
                </a:lnSpc>
                <a:spcBef>
                  <a:spcPct val="0"/>
                </a:spcBef>
                <a:spcAft>
                  <a:spcPct val="0"/>
                </a:spcAft>
                <a:buClrTx/>
                <a:buSzTx/>
                <a:buFontTx/>
                <a:buNone/>
                <a:tabLst/>
                <a:defRPr/>
              </a:pP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Corporate Vice President of Azure Data</a:t>
              </a:r>
              <a:b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Microsoft</a:t>
              </a:r>
            </a:p>
            <a:p>
              <a:pPr algn="ctr"/>
              <a:endParaRPr lang="en-US" sz="1067" b="1">
                <a:solidFill>
                  <a:schemeClr val="bg1"/>
                </a:solidFill>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25661A19-B76D-9354-1D29-776433328967}"/>
                </a:ext>
              </a:extLst>
            </p:cNvPr>
            <p:cNvSpPr txBox="1"/>
            <p:nvPr userDrawn="1"/>
          </p:nvSpPr>
          <p:spPr bwMode="auto">
            <a:xfrm>
              <a:off x="1703826" y="5656634"/>
              <a:ext cx="1546897" cy="851452"/>
            </a:xfrm>
            <a:prstGeom prst="rect">
              <a:avLst/>
            </a:prstGeom>
            <a:noFill/>
            <a:ln w="9525">
              <a:noFill/>
              <a:miter lim="800000"/>
              <a:headEnd/>
              <a:tailEnd/>
            </a:ln>
          </p:spPr>
          <p:txBody>
            <a:bodyPr wrap="square"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067" b="1">
                  <a:solidFill>
                    <a:schemeClr val="bg1"/>
                  </a:solidFill>
                  <a:effectLst/>
                  <a:latin typeface="Calibri" panose="020F0502020204030204" pitchFamily="34" charset="0"/>
                  <a:ea typeface="Calibri" panose="020F0502020204030204" pitchFamily="34" charset="0"/>
                  <a:cs typeface="Calibri" panose="020F0502020204030204" pitchFamily="34" charset="0"/>
                </a:rPr>
                <a:t>SCOTT HUNTER</a:t>
              </a:r>
            </a:p>
            <a:p>
              <a:pPr marL="0" marR="0" lvl="0" indent="0" algn="ctr" defTabSz="1219170" rtl="0" eaLnBrk="0" fontAlgn="base" latinLnBrk="0" hangingPunct="0">
                <a:lnSpc>
                  <a:spcPct val="100000"/>
                </a:lnSpc>
                <a:spcBef>
                  <a:spcPct val="0"/>
                </a:spcBef>
                <a:spcAft>
                  <a:spcPct val="0"/>
                </a:spcAft>
                <a:buClrTx/>
                <a:buSzTx/>
                <a:buFontTx/>
                <a:buNone/>
                <a:tabLst/>
                <a:defRPr/>
              </a:pP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VP Director of Product Management, Azure</a:t>
              </a:r>
              <a:b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Microsoft</a:t>
              </a:r>
            </a:p>
            <a:p>
              <a:pPr algn="ctr"/>
              <a:endParaRPr lang="en-US" sz="1067" b="1">
                <a:solidFill>
                  <a:schemeClr val="bg1"/>
                </a:solidFill>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F78EB668-46E9-7C9E-BE18-ABC655F6894C}"/>
                </a:ext>
              </a:extLst>
            </p:cNvPr>
            <p:cNvSpPr txBox="1"/>
            <p:nvPr userDrawn="1"/>
          </p:nvSpPr>
          <p:spPr bwMode="auto">
            <a:xfrm>
              <a:off x="4105323" y="5653019"/>
              <a:ext cx="1921675" cy="687239"/>
            </a:xfrm>
            <a:prstGeom prst="rect">
              <a:avLst/>
            </a:prstGeom>
            <a:noFill/>
            <a:ln w="9525">
              <a:noFill/>
              <a:miter lim="800000"/>
              <a:headEnd/>
              <a:tailEnd/>
            </a:ln>
          </p:spPr>
          <p:txBody>
            <a:bodyPr wrap="square"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067" b="1">
                  <a:solidFill>
                    <a:schemeClr val="bg1"/>
                  </a:solidFill>
                  <a:effectLst/>
                  <a:latin typeface="Calibri" panose="020F0502020204030204" pitchFamily="34" charset="0"/>
                  <a:ea typeface="Calibri" panose="020F0502020204030204" pitchFamily="34" charset="0"/>
                  <a:cs typeface="Calibri" panose="020F0502020204030204" pitchFamily="34" charset="0"/>
                </a:rPr>
                <a:t>SCOTT HANSELMAN</a:t>
              </a:r>
            </a:p>
            <a:p>
              <a:pPr marL="0" marR="0" lvl="0" indent="0" algn="ctr" defTabSz="1219170" rtl="0" eaLnBrk="0" fontAlgn="base" latinLnBrk="0" hangingPunct="0">
                <a:lnSpc>
                  <a:spcPct val="100000"/>
                </a:lnSpc>
                <a:spcBef>
                  <a:spcPct val="0"/>
                </a:spcBef>
                <a:spcAft>
                  <a:spcPct val="0"/>
                </a:spcAft>
                <a:buClrTx/>
                <a:buSzTx/>
                <a:buFontTx/>
                <a:buNone/>
                <a:tabLst/>
                <a:defRPr/>
              </a:pP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Principal Community Architect for Web Platform and Tools</a:t>
              </a:r>
            </a:p>
            <a:p>
              <a:pPr marL="0" marR="0" lvl="0" indent="0" algn="ctr" defTabSz="1219170" rtl="0" eaLnBrk="0" fontAlgn="base" latinLnBrk="0" hangingPunct="0">
                <a:lnSpc>
                  <a:spcPct val="100000"/>
                </a:lnSpc>
                <a:spcBef>
                  <a:spcPct val="0"/>
                </a:spcBef>
                <a:spcAft>
                  <a:spcPct val="0"/>
                </a:spcAft>
                <a:buClrTx/>
                <a:buSzTx/>
                <a:buFontTx/>
                <a:buNone/>
                <a:tabLst/>
                <a:defRPr/>
              </a:pP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Microsoft</a:t>
              </a:r>
              <a:endParaRPr lang="en-US" sz="933" b="1">
                <a:solidFill>
                  <a:schemeClr val="bg1"/>
                </a:solidFill>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E3EC418F-A1C2-C54D-BC4C-5A426429DCDC}"/>
                </a:ext>
              </a:extLst>
            </p:cNvPr>
            <p:cNvSpPr txBox="1"/>
            <p:nvPr userDrawn="1"/>
          </p:nvSpPr>
          <p:spPr bwMode="auto">
            <a:xfrm>
              <a:off x="6290588" y="5664200"/>
              <a:ext cx="2282761" cy="851452"/>
            </a:xfrm>
            <a:prstGeom prst="rect">
              <a:avLst/>
            </a:prstGeom>
            <a:noFill/>
            <a:ln w="9525">
              <a:noFill/>
              <a:miter lim="800000"/>
              <a:headEnd/>
              <a:tailEnd/>
            </a:ln>
          </p:spPr>
          <p:txBody>
            <a:bodyPr wrap="square"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067" b="1">
                  <a:solidFill>
                    <a:schemeClr val="bg1"/>
                  </a:solidFill>
                  <a:effectLst/>
                  <a:latin typeface="Calibri" panose="020F0502020204030204" pitchFamily="34" charset="0"/>
                  <a:ea typeface="Calibri" panose="020F0502020204030204" pitchFamily="34" charset="0"/>
                  <a:cs typeface="Calibri" panose="020F0502020204030204" pitchFamily="34" charset="0"/>
                </a:rPr>
                <a:t>KARUANA GATIMU</a:t>
              </a:r>
            </a:p>
            <a:p>
              <a:pPr marL="0" marR="0" lvl="0" indent="0" algn="ctr" defTabSz="1219170" rtl="0" eaLnBrk="0" fontAlgn="base" latinLnBrk="0" hangingPunct="0">
                <a:lnSpc>
                  <a:spcPct val="100000"/>
                </a:lnSpc>
                <a:spcBef>
                  <a:spcPct val="0"/>
                </a:spcBef>
                <a:spcAft>
                  <a:spcPct val="0"/>
                </a:spcAft>
                <a:buClrTx/>
                <a:buSzTx/>
                <a:buFontTx/>
                <a:buNone/>
                <a:tabLst/>
                <a:defRPr/>
              </a:pP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Principal Manager, Customer Advocacy Group Microsoft Teams Engineering</a:t>
              </a:r>
              <a:b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Microsoft</a:t>
              </a:r>
            </a:p>
            <a:p>
              <a:pPr algn="ctr"/>
              <a:endParaRPr lang="en-US" sz="1067" b="1">
                <a:solidFill>
                  <a:schemeClr val="bg1"/>
                </a:solidFill>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F9C3FE1A-8F62-971B-1F30-6F6894C3DA88}"/>
                </a:ext>
              </a:extLst>
            </p:cNvPr>
            <p:cNvSpPr txBox="1"/>
            <p:nvPr userDrawn="1"/>
          </p:nvSpPr>
          <p:spPr bwMode="auto">
            <a:xfrm>
              <a:off x="8999828" y="5665304"/>
              <a:ext cx="1992649" cy="851452"/>
            </a:xfrm>
            <a:prstGeom prst="rect">
              <a:avLst/>
            </a:prstGeom>
            <a:noFill/>
            <a:ln w="9525">
              <a:noFill/>
              <a:miter lim="800000"/>
              <a:headEnd/>
              <a:tailEnd/>
            </a:ln>
          </p:spPr>
          <p:txBody>
            <a:bodyPr wrap="square"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067" b="1">
                  <a:solidFill>
                    <a:schemeClr val="bg1"/>
                  </a:solidFill>
                  <a:effectLst/>
                  <a:latin typeface="Calibri" panose="020F0502020204030204" pitchFamily="34" charset="0"/>
                  <a:ea typeface="Calibri" panose="020F0502020204030204" pitchFamily="34" charset="0"/>
                  <a:cs typeface="Calibri" panose="020F0502020204030204" pitchFamily="34" charset="0"/>
                </a:rPr>
                <a:t>DAN HOLME</a:t>
              </a:r>
            </a:p>
            <a:p>
              <a:pPr marL="0" marR="0" lvl="0" indent="0" algn="ctr" defTabSz="1219170" rtl="0" eaLnBrk="0" fontAlgn="base" latinLnBrk="0" hangingPunct="0">
                <a:lnSpc>
                  <a:spcPct val="100000"/>
                </a:lnSpc>
                <a:spcBef>
                  <a:spcPct val="0"/>
                </a:spcBef>
                <a:spcAft>
                  <a:spcPct val="0"/>
                </a:spcAft>
                <a:buClrTx/>
                <a:buSzTx/>
                <a:buFontTx/>
                <a:buNone/>
                <a:tabLst/>
                <a:defRPr/>
              </a:pP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Principal Product Manager Lead </a:t>
              </a:r>
              <a:b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for Yammer</a:t>
              </a:r>
              <a:b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Microsoft</a:t>
              </a:r>
            </a:p>
            <a:p>
              <a:pPr algn="ctr"/>
              <a:endParaRPr lang="en-US" sz="1067" b="1">
                <a:solidFill>
                  <a:schemeClr val="bg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80708010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FAEE0B-10E8-4967-A43B-DEFF5C7E09FF}" type="datetimeFigureOut">
              <a:rPr lang="en-US" smtClean="0"/>
              <a:t>9/21/2022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C877E8-8E37-4075-B9A4-7BD48CA71448}" type="slidenum">
              <a:rPr lang="en-US" smtClean="0"/>
              <a:t>‹#›</a:t>
            </a:fld>
            <a:endParaRPr lang="en-US"/>
          </a:p>
        </p:txBody>
      </p:sp>
    </p:spTree>
    <p:extLst>
      <p:ext uri="{BB962C8B-B14F-4D97-AF65-F5344CB8AC3E}">
        <p14:creationId xmlns:p14="http://schemas.microsoft.com/office/powerpoint/2010/main" val="3130682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17296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576834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517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65932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05276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11059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55437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23091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47129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77299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907946"/>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4709676"/>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6397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75060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69047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548554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083546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2535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134302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095811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53528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6765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769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6103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43220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78744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27657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1600926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7505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40714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3"/>
            <a:ext cx="11306468"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239" indent="0">
              <a:buNone/>
              <a:defRPr/>
            </a:lvl3pPr>
            <a:lvl4pPr marL="672359" indent="0">
              <a:buNone/>
              <a:defRPr/>
            </a:lvl4pPr>
            <a:lvl5pPr marL="89648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9"/>
            <a:ext cx="11306468" cy="443839"/>
          </a:xfrm>
        </p:spPr>
        <p:txBody>
          <a:bodyPr lIns="0" tIns="0" rIns="0" bIns="0"/>
          <a:lstStyle>
            <a:lvl1pPr marL="0" indent="0">
              <a:lnSpc>
                <a:spcPts val="1765"/>
              </a:lnSpc>
              <a:spcBef>
                <a:spcPts val="0"/>
              </a:spcBef>
              <a:buNone/>
              <a:defRPr sz="1373" b="0" spc="0">
                <a:solidFill>
                  <a:schemeClr val="tx2"/>
                </a:solidFill>
                <a:latin typeface="+mj-lt"/>
              </a:defRPr>
            </a:lvl1pPr>
            <a:lvl2pPr marL="0" indent="0">
              <a:lnSpc>
                <a:spcPts val="1765"/>
              </a:lnSpc>
              <a:spcBef>
                <a:spcPts val="0"/>
              </a:spcBef>
              <a:buNone/>
              <a:defRPr sz="1373" spc="0">
                <a:solidFill>
                  <a:schemeClr val="tx1"/>
                </a:solidFill>
              </a:defRPr>
            </a:lvl2pPr>
            <a:lvl3pPr marL="448239" indent="0">
              <a:buNone/>
              <a:defRPr/>
            </a:lvl3pPr>
            <a:lvl4pPr marL="672359" indent="0">
              <a:buNone/>
              <a:defRPr/>
            </a:lvl4pPr>
            <a:lvl5pPr marL="89648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8" cy="331946"/>
          </a:xfrm>
        </p:spPr>
        <p:txBody>
          <a:bodyPr lIns="0" tIns="0" rIns="0" bIns="0"/>
          <a:lstStyle>
            <a:lvl1pPr marL="0" indent="0">
              <a:lnSpc>
                <a:spcPts val="1177"/>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239" indent="0">
              <a:buNone/>
              <a:defRPr/>
            </a:lvl3pPr>
            <a:lvl4pPr marL="67235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59595084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AC00F2A1-59C8-43B8-ABC8-557A70790218}"/>
              </a:ext>
            </a:extLst>
          </p:cNvPr>
          <p:cNvSpPr/>
          <p:nvPr userDrawn="1"/>
        </p:nvSpPr>
        <p:spPr bwMode="auto">
          <a:xfrm>
            <a:off x="11773279" y="6544469"/>
            <a:ext cx="125034"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defTabSz="932472" fontAlgn="base">
              <a:spcBef>
                <a:spcPct val="0"/>
              </a:spcBef>
              <a:spcAft>
                <a:spcPct val="0"/>
              </a:spcAft>
            </a:pPr>
            <a:fld id="{0E8F3E8D-B09C-48C3-A73A-EBB876CC5B82}" type="slidenum">
              <a:rPr lang="en-US" sz="800" smtClean="0">
                <a:solidFill>
                  <a:schemeClr val="tx1"/>
                </a:solidFill>
                <a:ea typeface="Segoe UI" pitchFamily="34" charset="0"/>
                <a:cs typeface="Segoe UI" pitchFamily="34" charset="0"/>
              </a:rPr>
              <a:pPr algn="l" defTabSz="932472" fontAlgn="base">
                <a:spcBef>
                  <a:spcPct val="0"/>
                </a:spcBef>
                <a:spcAft>
                  <a:spcPct val="0"/>
                </a:spcAft>
              </a:pPr>
              <a:t>‹#›</a:t>
            </a:fld>
            <a:endParaRPr lang="en-US" sz="8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0901802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3F704-0685-4015-837F-850B58159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0F3CFD-D3FF-4155-888B-5212320F5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35CCC6-BCF5-4910-96A5-56B05B7BBE84}"/>
              </a:ext>
            </a:extLst>
          </p:cNvPr>
          <p:cNvSpPr>
            <a:spLocks noGrp="1"/>
          </p:cNvSpPr>
          <p:nvPr>
            <p:ph type="dt" sz="half" idx="10"/>
          </p:nvPr>
        </p:nvSpPr>
        <p:spPr/>
        <p:txBody>
          <a:bodyPr/>
          <a:lstStyle/>
          <a:p>
            <a:fld id="{331CC058-93C0-47E0-9DAB-CB3AA83DF874}" type="datetimeFigureOut">
              <a:rPr lang="en-US" smtClean="0"/>
              <a:t>9/21/2022</a:t>
            </a:fld>
            <a:endParaRPr lang="en-US"/>
          </a:p>
        </p:txBody>
      </p:sp>
      <p:sp>
        <p:nvSpPr>
          <p:cNvPr id="5" name="Footer Placeholder 4">
            <a:extLst>
              <a:ext uri="{FF2B5EF4-FFF2-40B4-BE49-F238E27FC236}">
                <a16:creationId xmlns:a16="http://schemas.microsoft.com/office/drawing/2014/main" id="{6D66A49C-9EEC-4566-9D2D-C16E250C2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36E55-5B36-4532-9A41-8B818251E81E}"/>
              </a:ext>
            </a:extLst>
          </p:cNvPr>
          <p:cNvSpPr>
            <a:spLocks noGrp="1"/>
          </p:cNvSpPr>
          <p:nvPr>
            <p:ph type="sldNum" sz="quarter" idx="12"/>
          </p:nvPr>
        </p:nvSpPr>
        <p:spPr/>
        <p:txBody>
          <a:bodyPr/>
          <a:lstStyle/>
          <a:p>
            <a:fld id="{2FDDCE0F-D2D1-4597-A598-2BE3B49BFDF8}" type="slidenum">
              <a:rPr lang="en-US" smtClean="0"/>
              <a:t>‹#›</a:t>
            </a:fld>
            <a:endParaRPr lang="en-US"/>
          </a:p>
        </p:txBody>
      </p:sp>
    </p:spTree>
    <p:extLst>
      <p:ext uri="{BB962C8B-B14F-4D97-AF65-F5344CB8AC3E}">
        <p14:creationId xmlns:p14="http://schemas.microsoft.com/office/powerpoint/2010/main" val="34078676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DC93-0F32-4CA3-A300-D79481E4A9A7}"/>
              </a:ext>
            </a:extLst>
          </p:cNvPr>
          <p:cNvSpPr>
            <a:spLocks noGrp="1"/>
          </p:cNvSpPr>
          <p:nvPr>
            <p:ph type="title"/>
          </p:nvPr>
        </p:nvSpPr>
        <p:spPr>
          <a:xfrm>
            <a:off x="349623" y="249798"/>
            <a:ext cx="11456297" cy="84511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2BB2B8C-5928-4375-9DBE-C9F6CE61C0A3}"/>
              </a:ext>
            </a:extLst>
          </p:cNvPr>
          <p:cNvSpPr>
            <a:spLocks noGrp="1"/>
          </p:cNvSpPr>
          <p:nvPr>
            <p:ph idx="1"/>
          </p:nvPr>
        </p:nvSpPr>
        <p:spPr>
          <a:xfrm>
            <a:off x="349622" y="1183341"/>
            <a:ext cx="11456297" cy="54248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342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43258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2651147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24539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7390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Section title 3">
    <p:bg>
      <p:bgPr>
        <a:solidFill>
          <a:schemeClr val="accent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C898DA-DA49-A542-A77D-E4D0495EFA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3" name="Footer Placeholder 5">
            <a:extLst>
              <a:ext uri="{FF2B5EF4-FFF2-40B4-BE49-F238E27FC236}">
                <a16:creationId xmlns:a16="http://schemas.microsoft.com/office/drawing/2014/main" id="{18E4BF55-10EF-6447-AAE0-AC8BC7BC9157}"/>
              </a:ext>
            </a:extLst>
          </p:cNvPr>
          <p:cNvSpPr txBox="1">
            <a:spLocks/>
          </p:cNvSpPr>
          <p:nvPr userDrawn="1"/>
        </p:nvSpPr>
        <p:spPr>
          <a:xfrm>
            <a:off x="2290864" y="6450194"/>
            <a:ext cx="9657685"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
        <p:nvSpPr>
          <p:cNvPr id="8" name="Title 35">
            <a:extLst>
              <a:ext uri="{FF2B5EF4-FFF2-40B4-BE49-F238E27FC236}">
                <a16:creationId xmlns:a16="http://schemas.microsoft.com/office/drawing/2014/main" id="{64CF5685-B00D-334B-A422-907550A01723}"/>
              </a:ext>
            </a:extLst>
          </p:cNvPr>
          <p:cNvSpPr>
            <a:spLocks noGrp="1"/>
          </p:cNvSpPr>
          <p:nvPr>
            <p:ph type="title" hasCustomPrompt="1"/>
          </p:nvPr>
        </p:nvSpPr>
        <p:spPr>
          <a:xfrm>
            <a:off x="1498936" y="2301615"/>
            <a:ext cx="5620771" cy="77145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40007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Section title 3">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CDE6B0-AB20-224D-B9AC-FEE1A260AB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3148358"/>
            <a:ext cx="7454643" cy="77145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
        <p:nvSpPr>
          <p:cNvPr id="3" name="Footer Placeholder 5">
            <a:extLst>
              <a:ext uri="{FF2B5EF4-FFF2-40B4-BE49-F238E27FC236}">
                <a16:creationId xmlns:a16="http://schemas.microsoft.com/office/drawing/2014/main" id="{18E4BF55-10EF-6447-AAE0-AC8BC7BC9157}"/>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169172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Content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97611E-F37B-49FA-B08D-A4928DB2C35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0" y="3048"/>
            <a:ext cx="12192000" cy="6851904"/>
          </a:xfrm>
          <a:prstGeom prst="rect">
            <a:avLst/>
          </a:prstGeom>
        </p:spPr>
      </p:pic>
      <p:sp>
        <p:nvSpPr>
          <p:cNvPr id="3" name="Slide Number Placeholder 2"/>
          <p:cNvSpPr>
            <a:spLocks noGrp="1"/>
          </p:cNvSpPr>
          <p:nvPr>
            <p:ph type="sldNum" sz="quarter" idx="10"/>
          </p:nvPr>
        </p:nvSpPr>
        <p:spPr>
          <a:xfrm>
            <a:off x="11550647" y="6356351"/>
            <a:ext cx="508000" cy="365125"/>
          </a:xfrm>
        </p:spPr>
        <p:txBody>
          <a:bodyPr/>
          <a:lstStyle/>
          <a:p>
            <a:pPr defTabSz="1219170"/>
            <a:fld id="{91074D61-185D-4EBB-8E42-EAD46B17DF08}" type="slidenum">
              <a:rPr lang="en-US" smtClean="0">
                <a:solidFill>
                  <a:prstClr val="black"/>
                </a:solidFill>
              </a:rPr>
              <a:pPr defTabSz="1219170"/>
              <a:t>‹#›</a:t>
            </a:fld>
            <a:endParaRPr lang="en-US">
              <a:solidFill>
                <a:prstClr val="black"/>
              </a:solidFill>
            </a:endParaRPr>
          </a:p>
        </p:txBody>
      </p:sp>
    </p:spTree>
    <p:extLst>
      <p:ext uri="{BB962C8B-B14F-4D97-AF65-F5344CB8AC3E}">
        <p14:creationId xmlns:p14="http://schemas.microsoft.com/office/powerpoint/2010/main" val="32686928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7852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3270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427771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46597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713436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t>Microsoft Power Platform title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4" name="Picture 3" descr="A picture containing drawing&#10;&#10;Description automatically generated">
            <a:extLst>
              <a:ext uri="{FF2B5EF4-FFF2-40B4-BE49-F238E27FC236}">
                <a16:creationId xmlns:a16="http://schemas.microsoft.com/office/drawing/2014/main" id="{DDAD016A-C885-4DF2-A259-786409EA0284}"/>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18617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 Power BI Yellow">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Power Platform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4" name="Picture 3" descr="A picture containing drawing&#10;&#10;Description automatically generated">
            <a:extLst>
              <a:ext uri="{FF2B5EF4-FFF2-40B4-BE49-F238E27FC236}">
                <a16:creationId xmlns:a16="http://schemas.microsoft.com/office/drawing/2014/main" id="{E3CA1A11-AEA1-4DEB-9963-D8687347DD7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1613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1610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 - Power Automate Blu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2"/>
                </a:solidFill>
              </a:defRPr>
            </a:lvl1pPr>
          </a:lstStyle>
          <a:p>
            <a:r>
              <a:rPr lang="en-US"/>
              <a:t>Microsoft Power Platform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6" name="Picture 5" descr="A close up of a logo&#10;&#10;Description automatically generated">
            <a:extLst>
              <a:ext uri="{FF2B5EF4-FFF2-40B4-BE49-F238E27FC236}">
                <a16:creationId xmlns:a16="http://schemas.microsoft.com/office/drawing/2014/main" id="{BADC1DA2-08A0-4A88-9BAA-ADDBC3286775}"/>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897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 Power Apps Purp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2"/>
                </a:solidFill>
              </a:defRPr>
            </a:lvl1pPr>
          </a:lstStyle>
          <a:p>
            <a:r>
              <a:rPr lang="en-US"/>
              <a:t>Microsoft Power Platform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3" name="Picture 2" descr="A close up of a logo&#10;&#10;Description automatically generated">
            <a:extLst>
              <a:ext uri="{FF2B5EF4-FFF2-40B4-BE49-F238E27FC236}">
                <a16:creationId xmlns:a16="http://schemas.microsoft.com/office/drawing/2014/main" id="{8A0C237F-5864-4F41-9ABA-3105564E581F}"/>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24677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Slide - Power Virtual Agents Tea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2"/>
                </a:solidFill>
              </a:defRPr>
            </a:lvl1pPr>
          </a:lstStyle>
          <a:p>
            <a:r>
              <a:rPr lang="en-US"/>
              <a:t>Microsoft Power Platform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3" name="Picture 2" descr="A close up of a logo&#10;&#10;Description automatically generated">
            <a:extLst>
              <a:ext uri="{FF2B5EF4-FFF2-40B4-BE49-F238E27FC236}">
                <a16:creationId xmlns:a16="http://schemas.microsoft.com/office/drawing/2014/main" id="{F2B70C3E-3FDB-47FE-9667-1DD8B0ECA16A}"/>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02932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3 with picture">
    <p:spTree>
      <p:nvGrpSpPr>
        <p:cNvPr id="1" name=""/>
        <p:cNvGrpSpPr/>
        <p:nvPr/>
      </p:nvGrpSpPr>
      <p:grpSpPr>
        <a:xfrm>
          <a:off x="0" y="0"/>
          <a:ext cx="0" cy="0"/>
          <a:chOff x="0" y="0"/>
          <a:chExt cx="0" cy="0"/>
        </a:xfrm>
      </p:grpSpPr>
      <p:pic>
        <p:nvPicPr>
          <p:cNvPr id="15" name="Picture 14" descr="A person explaining on the charts from a big monitor behind him">
            <a:extLst>
              <a:ext uri="{FF2B5EF4-FFF2-40B4-BE49-F238E27FC236}">
                <a16:creationId xmlns:a16="http://schemas.microsoft.com/office/drawing/2014/main" id="{F5E7E513-AEC9-4D86-9813-4C3373271080}"/>
              </a:ext>
            </a:extLst>
          </p:cNvPr>
          <p:cNvPicPr>
            <a:picLocks noChangeAspect="1"/>
          </p:cNvPicPr>
          <p:nvPr userDrawn="1"/>
        </p:nvPicPr>
        <p:blipFill rotWithShape="1">
          <a:blip r:embed="rId2"/>
          <a:srcRect l="39159" r="2959"/>
          <a:stretch/>
        </p:blipFill>
        <p:spPr>
          <a:xfrm>
            <a:off x="6228994" y="0"/>
            <a:ext cx="5963006"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solidFill>
                  <a:schemeClr val="tx1"/>
                </a:solidFill>
              </a:rPr>
              <a:t>Microsoft Power Platform title</a:t>
            </a:r>
            <a:endParaRPr lang="en-US"/>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picture containing drawing&#10;&#10;Description automatically generated">
            <a:extLst>
              <a:ext uri="{FF2B5EF4-FFF2-40B4-BE49-F238E27FC236}">
                <a16:creationId xmlns:a16="http://schemas.microsoft.com/office/drawing/2014/main" id="{96776903-BC73-4400-955C-1DDD25E23BEE}"/>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26152811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36D20B69-DC3C-4705-A6E0-7D42ADA71EAF}"/>
              </a:ext>
            </a:extLst>
          </p:cNvPr>
          <p:cNvPicPr>
            <a:picLocks noChangeAspect="1"/>
          </p:cNvPicPr>
          <p:nvPr userDrawn="1"/>
        </p:nvPicPr>
        <p:blipFill rotWithShape="1">
          <a:blip r:embed="rId2"/>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Power Platform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58" name="Oval 57">
            <a:extLst>
              <a:ext uri="{FF2B5EF4-FFF2-40B4-BE49-F238E27FC236}">
                <a16:creationId xmlns:a16="http://schemas.microsoft.com/office/drawing/2014/main" id="{23961BE6-CF7F-4B6E-9EBA-9B9EF1D51FEA}"/>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containing drawing&#10;&#10;Description automatically generated">
            <a:extLst>
              <a:ext uri="{FF2B5EF4-FFF2-40B4-BE49-F238E27FC236}">
                <a16:creationId xmlns:a16="http://schemas.microsoft.com/office/drawing/2014/main" id="{4AC1B96F-EAE0-4E2D-8562-64A79E380F4C}"/>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2707443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solidFill>
                  <a:schemeClr val="tx1"/>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87195140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5093793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solidFill>
                  <a:schemeClr val="tx1"/>
                </a:solidFill>
              </a:defRPr>
            </a:lvl1pPr>
            <a:lvl2pPr>
              <a:spcBef>
                <a:spcPts val="392"/>
              </a:spcBef>
              <a:spcAft>
                <a:spcPts val="588"/>
              </a:spcAft>
              <a:defRPr>
                <a:solidFill>
                  <a:schemeClr val="tx1"/>
                </a:solidFill>
              </a:defRPr>
            </a:lvl2pPr>
            <a:lvl3pPr>
              <a:spcBef>
                <a:spcPts val="392"/>
              </a:spcBef>
              <a:spcAft>
                <a:spcPts val="588"/>
              </a:spcAft>
              <a:defRPr>
                <a:solidFill>
                  <a:schemeClr val="tx1"/>
                </a:solidFill>
              </a:defRPr>
            </a:lvl3pPr>
            <a:lvl4pPr>
              <a:spcBef>
                <a:spcPts val="392"/>
              </a:spcBef>
              <a:spcAft>
                <a:spcPts val="588"/>
              </a:spcAft>
              <a:defRPr>
                <a:solidFill>
                  <a:schemeClr val="tx1"/>
                </a:solidFill>
              </a:defRPr>
            </a:lvl4pPr>
            <a:lvl5pPr>
              <a:spcBef>
                <a:spcPts val="392"/>
              </a:spcBef>
              <a:spcAft>
                <a:spcPts val="588"/>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66558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7"/>
            <a:ext cx="5543785" cy="2051844"/>
          </a:xfrm>
          <a:solidFill>
            <a:schemeClr val="bg2"/>
          </a:solidFill>
        </p:spPr>
        <p:txBody>
          <a:bodyPr lIns="137160"/>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17142" y="1456897"/>
            <a:ext cx="5543785" cy="2051844"/>
          </a:xfrm>
          <a:solidFill>
            <a:schemeClr val="bg2"/>
          </a:solidFill>
        </p:spPr>
        <p:txBody>
          <a:bodyPr lIns="137160"/>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459858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7"/>
            <a:ext cx="5543785" cy="1738938"/>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3"/>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17142" y="1456897"/>
            <a:ext cx="5543785" cy="1738938"/>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3"/>
            <a:r>
              <a:rPr lang="en-US"/>
              <a:t>Third level</a:t>
            </a:r>
          </a:p>
          <a:p>
            <a:pPr lvl="3"/>
            <a:r>
              <a:rPr lang="en-US"/>
              <a:t>Fourth level</a:t>
            </a:r>
          </a:p>
        </p:txBody>
      </p:sp>
    </p:spTree>
    <p:extLst>
      <p:ext uri="{BB962C8B-B14F-4D97-AF65-F5344CB8AC3E}">
        <p14:creationId xmlns:p14="http://schemas.microsoft.com/office/powerpoint/2010/main" val="238284157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496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7"/>
            <a:ext cx="5543785" cy="1738938"/>
          </a:xfrm>
          <a:solidFill>
            <a:schemeClr val="bg2"/>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3"/>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17142" y="1456897"/>
            <a:ext cx="5543785" cy="1738938"/>
          </a:xfrm>
          <a:solidFill>
            <a:schemeClr val="bg2"/>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3"/>
            <a:r>
              <a:rPr lang="en-US"/>
              <a:t>Third level</a:t>
            </a:r>
          </a:p>
          <a:p>
            <a:pPr lvl="3"/>
            <a:r>
              <a:rPr lang="en-US"/>
              <a:t>Fourth level</a:t>
            </a:r>
          </a:p>
        </p:txBody>
      </p:sp>
    </p:spTree>
    <p:extLst>
      <p:ext uri="{BB962C8B-B14F-4D97-AF65-F5344CB8AC3E}">
        <p14:creationId xmlns:p14="http://schemas.microsoft.com/office/powerpoint/2010/main" val="226361568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600"/>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600"/>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600"/>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600"/>
              </a:spcBef>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600"/>
              </a:spcBef>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600"/>
              </a:spcBef>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lvl1pPr>
              <a:defRPr>
                <a:solidFill>
                  <a:schemeClr val="tx1"/>
                </a:solidFill>
              </a:defRPr>
            </a:lvl1pPr>
          </a:lstStyle>
          <a:p>
            <a:r>
              <a:rPr lang="en-US"/>
              <a:t>Text layout three columns images and text</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0576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Tree>
    <p:extLst>
      <p:ext uri="{BB962C8B-B14F-4D97-AF65-F5344CB8AC3E}">
        <p14:creationId xmlns:p14="http://schemas.microsoft.com/office/powerpoint/2010/main" val="8024359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Tree>
    <p:extLst>
      <p:ext uri="{BB962C8B-B14F-4D97-AF65-F5344CB8AC3E}">
        <p14:creationId xmlns:p14="http://schemas.microsoft.com/office/powerpoint/2010/main" val="423601965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Tree>
    <p:extLst>
      <p:ext uri="{BB962C8B-B14F-4D97-AF65-F5344CB8AC3E}">
        <p14:creationId xmlns:p14="http://schemas.microsoft.com/office/powerpoint/2010/main" val="226693910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Tree>
    <p:extLst>
      <p:ext uri="{BB962C8B-B14F-4D97-AF65-F5344CB8AC3E}">
        <p14:creationId xmlns:p14="http://schemas.microsoft.com/office/powerpoint/2010/main" val="182618218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spcAft>
                <a:spcPts val="600"/>
              </a:spcAft>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spcAft>
                <a:spcPts val="600"/>
              </a:spcAft>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Tree>
    <p:extLst>
      <p:ext uri="{BB962C8B-B14F-4D97-AF65-F5344CB8AC3E}">
        <p14:creationId xmlns:p14="http://schemas.microsoft.com/office/powerpoint/2010/main" val="270989224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602884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156198410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ct val="100000"/>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Semibold Regular 20/24. Em volor resequaectur.</a:t>
            </a:r>
            <a:endParaRPr lang="en-US"/>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vert="horz" wrap="square" lIns="0" tIns="45720" rIns="0" bIns="45720" rtlCol="0">
            <a:spAutoFit/>
          </a:bodyPr>
          <a:lstStyle>
            <a:lvl1pPr>
              <a:defRPr lang="en-US" sz="1400" b="0" i="0" spc="0" dirty="0" smtClean="0">
                <a:solidFill>
                  <a:schemeClr val="tx1"/>
                </a:solidFill>
                <a:latin typeface="+mn-lt"/>
              </a:defRPr>
            </a:lvl1pPr>
          </a:lstStyle>
          <a:p>
            <a:pPr lvl="0">
              <a:spcAft>
                <a:spcPts val="1200"/>
              </a:spcAft>
              <a:buFont typeface="Arial" panose="020B0604020202020204" pitchFamily="34" charset="0"/>
            </a:pPr>
            <a:r>
              <a:rPr lang="en-US"/>
              <a:t>Body copy Segoe UI Regular 14/18. The quick brown fox jumps over the lazy dog. The quick brown fox jumps over the lazy dog. The quick brown fox jumps over the lazy dog.</a:t>
            </a:r>
          </a:p>
          <a:p>
            <a:pPr lvl="0">
              <a:spcAft>
                <a:spcPts val="1200"/>
              </a:spcAft>
              <a:buFont typeface="Arial" panose="020B0604020202020204" pitchFamily="34" charset="0"/>
            </a:pPr>
            <a:r>
              <a:rPr lang="en-US"/>
              <a:t>Body copy Segoe UI Regular 14/18. The quick brown fox jumps over the lazy dog. The quick brown fox jumps over the lazy dog. The quick brown fox jumps over the lazy dog.</a:t>
            </a:r>
          </a:p>
          <a:p>
            <a:pPr lvl="0">
              <a:spcAft>
                <a:spcPts val="120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Tree>
    <p:extLst>
      <p:ext uri="{BB962C8B-B14F-4D97-AF65-F5344CB8AC3E}">
        <p14:creationId xmlns:p14="http://schemas.microsoft.com/office/powerpoint/2010/main" val="6654033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74901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spTree>
    <p:extLst>
      <p:ext uri="{BB962C8B-B14F-4D97-AF65-F5344CB8AC3E}">
        <p14:creationId xmlns:p14="http://schemas.microsoft.com/office/powerpoint/2010/main" val="153270050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chemeClr val="tx1"/>
                </a:solidFill>
                <a:latin typeface="+mn-lt"/>
              </a:defRPr>
            </a:lvl1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chemeClr val="tx1"/>
                </a:solidFill>
                <a:latin typeface="+mn-lt"/>
              </a:defRPr>
            </a:lvl1pPr>
          </a:lstStyle>
          <a:p>
            <a:pPr lvl="0"/>
            <a:r>
              <a:rPr lang="en-US"/>
              <a:t>Caption body copy Segoe UI Regular 10/12. The quick brown fox jumps over the lazy dog.</a:t>
            </a:r>
          </a:p>
        </p:txBody>
      </p:sp>
    </p:spTree>
    <p:extLst>
      <p:ext uri="{BB962C8B-B14F-4D97-AF65-F5344CB8AC3E}">
        <p14:creationId xmlns:p14="http://schemas.microsoft.com/office/powerpoint/2010/main" val="76861270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18644" y="3660415"/>
            <a:ext cx="11343820" cy="553998"/>
          </a:xfrm>
          <a:prstGeom prst="rect">
            <a:avLst/>
          </a:prstGeom>
        </p:spPr>
        <p:txBody>
          <a:bodyPr anchor="ctr" anchorCtr="0"/>
          <a:lstStyle>
            <a:lvl1pPr algn="ctr">
              <a:defRPr sz="2400">
                <a:solidFill>
                  <a:schemeClr val="tx1"/>
                </a:solidFill>
              </a:defRPr>
            </a:lvl1pPr>
          </a:lstStyle>
          <a:p>
            <a:r>
              <a:rPr lang="en-US"/>
              <a:t>Click icon to add table</a:t>
            </a:r>
          </a:p>
        </p:txBody>
      </p:sp>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61605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F06ACF7-B836-493E-A77B-8E2045D904BB}"/>
              </a:ext>
              <a:ext uri="{C183D7F6-B498-43B3-948B-1728B52AA6E4}">
                <adec:decorative xmlns:adec="http://schemas.microsoft.com/office/drawing/2017/decorative" val="1"/>
              </a:ext>
            </a:extLst>
          </p:cNvPr>
          <p:cNvGrpSpPr/>
          <p:nvPr userDrawn="1"/>
        </p:nvGrpSpPr>
        <p:grpSpPr>
          <a:xfrm>
            <a:off x="418643" y="1456896"/>
            <a:ext cx="896425" cy="896552"/>
            <a:chOff x="7962901" y="3032919"/>
            <a:chExt cx="981074" cy="981076"/>
          </a:xfrm>
        </p:grpSpPr>
        <p:sp>
          <p:nvSpPr>
            <p:cNvPr id="17" name="Freeform 5">
              <a:extLst>
                <a:ext uri="{FF2B5EF4-FFF2-40B4-BE49-F238E27FC236}">
                  <a16:creationId xmlns:a16="http://schemas.microsoft.com/office/drawing/2014/main" id="{336EB9A5-990D-4121-8614-7FBB994AFB90}"/>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 name="Freeform 6">
              <a:extLst>
                <a:ext uri="{FF2B5EF4-FFF2-40B4-BE49-F238E27FC236}">
                  <a16:creationId xmlns:a16="http://schemas.microsoft.com/office/drawing/2014/main" id="{AD49589D-0A9B-470A-AFC4-D4962989814E}"/>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1" name="Group 20">
            <a:extLst>
              <a:ext uri="{FF2B5EF4-FFF2-40B4-BE49-F238E27FC236}">
                <a16:creationId xmlns:a16="http://schemas.microsoft.com/office/drawing/2014/main" id="{77A130C6-3E49-4A4C-BA8C-3E67DF699397}"/>
              </a:ext>
              <a:ext uri="{C183D7F6-B498-43B3-948B-1728B52AA6E4}">
                <adec:decorative xmlns:adec="http://schemas.microsoft.com/office/drawing/2017/decorative" val="1"/>
              </a:ext>
            </a:extLst>
          </p:cNvPr>
          <p:cNvGrpSpPr/>
          <p:nvPr userDrawn="1"/>
        </p:nvGrpSpPr>
        <p:grpSpPr>
          <a:xfrm>
            <a:off x="418643" y="2546889"/>
            <a:ext cx="896425" cy="896552"/>
            <a:chOff x="7962901" y="3032919"/>
            <a:chExt cx="981074" cy="981076"/>
          </a:xfrm>
        </p:grpSpPr>
        <p:sp>
          <p:nvSpPr>
            <p:cNvPr id="22" name="Freeform 5">
              <a:extLst>
                <a:ext uri="{FF2B5EF4-FFF2-40B4-BE49-F238E27FC236}">
                  <a16:creationId xmlns:a16="http://schemas.microsoft.com/office/drawing/2014/main" id="{FBCDBE7A-8D14-4894-ABF3-18E973415E0B}"/>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 name="Freeform 6">
              <a:extLst>
                <a:ext uri="{FF2B5EF4-FFF2-40B4-BE49-F238E27FC236}">
                  <a16:creationId xmlns:a16="http://schemas.microsoft.com/office/drawing/2014/main" id="{94A49CC1-065C-461D-88D9-EF74A75F32B8}"/>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9" name="Group 28">
            <a:extLst>
              <a:ext uri="{FF2B5EF4-FFF2-40B4-BE49-F238E27FC236}">
                <a16:creationId xmlns:a16="http://schemas.microsoft.com/office/drawing/2014/main" id="{42E822F6-82A0-4ED0-894C-E5244C31EB8D}"/>
              </a:ext>
              <a:ext uri="{C183D7F6-B498-43B3-948B-1728B52AA6E4}">
                <adec:decorative xmlns:adec="http://schemas.microsoft.com/office/drawing/2017/decorative" val="1"/>
              </a:ext>
            </a:extLst>
          </p:cNvPr>
          <p:cNvGrpSpPr/>
          <p:nvPr userDrawn="1"/>
        </p:nvGrpSpPr>
        <p:grpSpPr>
          <a:xfrm>
            <a:off x="418643" y="3636882"/>
            <a:ext cx="896425" cy="896552"/>
            <a:chOff x="7962901" y="3032919"/>
            <a:chExt cx="981074" cy="981076"/>
          </a:xfrm>
        </p:grpSpPr>
        <p:sp>
          <p:nvSpPr>
            <p:cNvPr id="30" name="Freeform 5">
              <a:extLst>
                <a:ext uri="{FF2B5EF4-FFF2-40B4-BE49-F238E27FC236}">
                  <a16:creationId xmlns:a16="http://schemas.microsoft.com/office/drawing/2014/main" id="{2B382AB3-F639-4A2E-B55B-A84CA9BFAF5D}"/>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1" name="Freeform 6">
              <a:extLst>
                <a:ext uri="{FF2B5EF4-FFF2-40B4-BE49-F238E27FC236}">
                  <a16:creationId xmlns:a16="http://schemas.microsoft.com/office/drawing/2014/main" id="{D16377D4-AEDE-40DD-B34C-C62A9856AD05}"/>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2" name="Group 31">
            <a:extLst>
              <a:ext uri="{FF2B5EF4-FFF2-40B4-BE49-F238E27FC236}">
                <a16:creationId xmlns:a16="http://schemas.microsoft.com/office/drawing/2014/main" id="{4CD83DAE-5302-48F9-9D0D-DB6887784972}"/>
              </a:ext>
              <a:ext uri="{C183D7F6-B498-43B3-948B-1728B52AA6E4}">
                <adec:decorative xmlns:adec="http://schemas.microsoft.com/office/drawing/2017/decorative" val="1"/>
              </a:ext>
            </a:extLst>
          </p:cNvPr>
          <p:cNvGrpSpPr/>
          <p:nvPr userDrawn="1"/>
        </p:nvGrpSpPr>
        <p:grpSpPr>
          <a:xfrm>
            <a:off x="418643" y="4726875"/>
            <a:ext cx="896425" cy="896552"/>
            <a:chOff x="7962901" y="3032919"/>
            <a:chExt cx="981074" cy="981076"/>
          </a:xfrm>
        </p:grpSpPr>
        <p:sp>
          <p:nvSpPr>
            <p:cNvPr id="33" name="Freeform 5">
              <a:extLst>
                <a:ext uri="{FF2B5EF4-FFF2-40B4-BE49-F238E27FC236}">
                  <a16:creationId xmlns:a16="http://schemas.microsoft.com/office/drawing/2014/main" id="{9903BC37-54C2-4866-BCF6-94FE37CB41ED}"/>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4" name="Freeform 6">
              <a:extLst>
                <a:ext uri="{FF2B5EF4-FFF2-40B4-BE49-F238E27FC236}">
                  <a16:creationId xmlns:a16="http://schemas.microsoft.com/office/drawing/2014/main" id="{A0580541-9A8F-4812-B0C4-752BBE520CF3}"/>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4" name="Content Placeholder 15"/>
          <p:cNvSpPr>
            <a:spLocks noGrp="1"/>
          </p:cNvSpPr>
          <p:nvPr>
            <p:ph sz="quarter" idx="25" hasCustomPrompt="1"/>
          </p:nvPr>
        </p:nvSpPr>
        <p:spPr>
          <a:xfrm>
            <a:off x="615515" y="1653797"/>
            <a:ext cx="502682" cy="502753"/>
          </a:xfrm>
        </p:spPr>
        <p:txBody>
          <a:bodyPr rIns="0" anchor="ctr">
            <a:noAutofit/>
          </a:bodyPr>
          <a:lstStyle>
            <a:lvl1pPr marL="0" indent="0" algn="ctr">
              <a:buNone/>
              <a:defRPr sz="1176"/>
            </a:lvl1pPr>
          </a:lstStyle>
          <a:p>
            <a:pPr lvl="0"/>
            <a:r>
              <a:rPr lang="en-US"/>
              <a:t>Picture</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5" name="Content Placeholder 15"/>
          <p:cNvSpPr>
            <a:spLocks noGrp="1"/>
          </p:cNvSpPr>
          <p:nvPr>
            <p:ph sz="quarter" idx="26" hasCustomPrompt="1"/>
          </p:nvPr>
        </p:nvSpPr>
        <p:spPr>
          <a:xfrm>
            <a:off x="615515" y="2743790"/>
            <a:ext cx="502682" cy="502753"/>
          </a:xfrm>
        </p:spPr>
        <p:txBody>
          <a:bodyPr rIns="0" anchor="ctr">
            <a:noAutofit/>
          </a:bodyPr>
          <a:lstStyle>
            <a:lvl1pPr marL="0" indent="0" algn="ctr">
              <a:buNone/>
              <a:defRPr sz="1176"/>
            </a:lvl1pPr>
          </a:lstStyle>
          <a:p>
            <a:pPr lvl="0"/>
            <a:r>
              <a:rPr lang="en-US"/>
              <a:t>Picture</a:t>
            </a:r>
          </a:p>
        </p:txBody>
      </p:sp>
      <p:sp>
        <p:nvSpPr>
          <p:cNvPr id="26" name="Content Placeholder 15"/>
          <p:cNvSpPr>
            <a:spLocks noGrp="1"/>
          </p:cNvSpPr>
          <p:nvPr>
            <p:ph sz="quarter" idx="27" hasCustomPrompt="1"/>
          </p:nvPr>
        </p:nvSpPr>
        <p:spPr>
          <a:xfrm>
            <a:off x="615515" y="3833782"/>
            <a:ext cx="502682" cy="502753"/>
          </a:xfrm>
        </p:spPr>
        <p:txBody>
          <a:bodyPr rIns="0" anchor="ctr">
            <a:noAutofit/>
          </a:bodyPr>
          <a:lstStyle>
            <a:lvl1pPr marL="0" indent="0" algn="ctr">
              <a:buNone/>
              <a:defRPr sz="1176"/>
            </a:lvl1pPr>
          </a:lstStyle>
          <a:p>
            <a:pPr lvl="0"/>
            <a:r>
              <a:rPr lang="en-US"/>
              <a:t>Picture</a:t>
            </a:r>
          </a:p>
        </p:txBody>
      </p:sp>
      <p:sp>
        <p:nvSpPr>
          <p:cNvPr id="27" name="Content Placeholder 15"/>
          <p:cNvSpPr>
            <a:spLocks noGrp="1"/>
          </p:cNvSpPr>
          <p:nvPr>
            <p:ph sz="quarter" idx="28" hasCustomPrompt="1"/>
          </p:nvPr>
        </p:nvSpPr>
        <p:spPr>
          <a:xfrm>
            <a:off x="615515" y="4923774"/>
            <a:ext cx="502682" cy="502753"/>
          </a:xfrm>
        </p:spPr>
        <p:txBody>
          <a:bodyPr rIns="0" anchor="ctr">
            <a:noAutofit/>
          </a:bodyPr>
          <a:lstStyle>
            <a:lvl1pPr marL="0" indent="0" algn="ctr">
              <a:buNone/>
              <a:defRPr sz="1176"/>
            </a:lvl1pPr>
          </a:lstStyle>
          <a:p>
            <a:pPr lvl="0"/>
            <a:r>
              <a:rPr lang="en-US"/>
              <a:t>Picture</a:t>
            </a: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Tree>
    <p:extLst>
      <p:ext uri="{BB962C8B-B14F-4D97-AF65-F5344CB8AC3E}">
        <p14:creationId xmlns:p14="http://schemas.microsoft.com/office/powerpoint/2010/main" val="207249668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5227AA8-2A7D-48F8-A775-662E9B607BAF}"/>
              </a:ext>
              <a:ext uri="{C183D7F6-B498-43B3-948B-1728B52AA6E4}">
                <adec:decorative xmlns:adec="http://schemas.microsoft.com/office/drawing/2017/decorative" val="1"/>
              </a:ext>
            </a:extLst>
          </p:cNvPr>
          <p:cNvGrpSpPr/>
          <p:nvPr userDrawn="1"/>
        </p:nvGrpSpPr>
        <p:grpSpPr>
          <a:xfrm>
            <a:off x="418643" y="1456896"/>
            <a:ext cx="896425" cy="896552"/>
            <a:chOff x="7962901" y="3032919"/>
            <a:chExt cx="981074" cy="981076"/>
          </a:xfrm>
        </p:grpSpPr>
        <p:sp>
          <p:nvSpPr>
            <p:cNvPr id="17" name="Freeform 5">
              <a:extLst>
                <a:ext uri="{FF2B5EF4-FFF2-40B4-BE49-F238E27FC236}">
                  <a16:creationId xmlns:a16="http://schemas.microsoft.com/office/drawing/2014/main" id="{86FE170F-FFA3-425A-AC6C-7C4D0C0FC39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 name="Freeform 6">
              <a:extLst>
                <a:ext uri="{FF2B5EF4-FFF2-40B4-BE49-F238E27FC236}">
                  <a16:creationId xmlns:a16="http://schemas.microsoft.com/office/drawing/2014/main" id="{5310B1A7-9833-401E-8AB0-5050C4B8BED8}"/>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1" name="Group 20">
            <a:extLst>
              <a:ext uri="{FF2B5EF4-FFF2-40B4-BE49-F238E27FC236}">
                <a16:creationId xmlns:a16="http://schemas.microsoft.com/office/drawing/2014/main" id="{DDCF9D31-1E9F-46C5-8813-F0AE7BF26427}"/>
              </a:ext>
              <a:ext uri="{C183D7F6-B498-43B3-948B-1728B52AA6E4}">
                <adec:decorative xmlns:adec="http://schemas.microsoft.com/office/drawing/2017/decorative" val="1"/>
              </a:ext>
            </a:extLst>
          </p:cNvPr>
          <p:cNvGrpSpPr/>
          <p:nvPr userDrawn="1"/>
        </p:nvGrpSpPr>
        <p:grpSpPr>
          <a:xfrm>
            <a:off x="418643" y="2472176"/>
            <a:ext cx="896425" cy="896552"/>
            <a:chOff x="7962901" y="3032919"/>
            <a:chExt cx="981074" cy="981076"/>
          </a:xfrm>
        </p:grpSpPr>
        <p:sp>
          <p:nvSpPr>
            <p:cNvPr id="22" name="Freeform 5">
              <a:extLst>
                <a:ext uri="{FF2B5EF4-FFF2-40B4-BE49-F238E27FC236}">
                  <a16:creationId xmlns:a16="http://schemas.microsoft.com/office/drawing/2014/main" id="{01229DC4-B86B-48AC-B25F-A75BA6A8405E}"/>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 name="Freeform 6">
              <a:extLst>
                <a:ext uri="{FF2B5EF4-FFF2-40B4-BE49-F238E27FC236}">
                  <a16:creationId xmlns:a16="http://schemas.microsoft.com/office/drawing/2014/main" id="{5040E022-FB01-436C-92E9-7061EE2C1426}"/>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9" name="Group 28">
            <a:extLst>
              <a:ext uri="{FF2B5EF4-FFF2-40B4-BE49-F238E27FC236}">
                <a16:creationId xmlns:a16="http://schemas.microsoft.com/office/drawing/2014/main" id="{C1A8CD47-DC09-4B51-B4A0-6A6269D555A4}"/>
              </a:ext>
              <a:ext uri="{C183D7F6-B498-43B3-948B-1728B52AA6E4}">
                <adec:decorative xmlns:adec="http://schemas.microsoft.com/office/drawing/2017/decorative" val="1"/>
              </a:ext>
            </a:extLst>
          </p:cNvPr>
          <p:cNvGrpSpPr/>
          <p:nvPr userDrawn="1"/>
        </p:nvGrpSpPr>
        <p:grpSpPr>
          <a:xfrm>
            <a:off x="418643" y="3487457"/>
            <a:ext cx="896425" cy="896552"/>
            <a:chOff x="7962901" y="3032919"/>
            <a:chExt cx="981074" cy="981076"/>
          </a:xfrm>
        </p:grpSpPr>
        <p:sp>
          <p:nvSpPr>
            <p:cNvPr id="30" name="Freeform 5">
              <a:extLst>
                <a:ext uri="{FF2B5EF4-FFF2-40B4-BE49-F238E27FC236}">
                  <a16:creationId xmlns:a16="http://schemas.microsoft.com/office/drawing/2014/main" id="{34F2D2C5-BE30-4947-A905-9732EC44EB6B}"/>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1" name="Freeform 6">
              <a:extLst>
                <a:ext uri="{FF2B5EF4-FFF2-40B4-BE49-F238E27FC236}">
                  <a16:creationId xmlns:a16="http://schemas.microsoft.com/office/drawing/2014/main" id="{26040B51-B74D-4BB4-8ED7-873D1D3B0D9B}"/>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2" name="Group 31">
            <a:extLst>
              <a:ext uri="{FF2B5EF4-FFF2-40B4-BE49-F238E27FC236}">
                <a16:creationId xmlns:a16="http://schemas.microsoft.com/office/drawing/2014/main" id="{6811315B-CAA1-43B3-BEB3-AE02DB89E8F6}"/>
              </a:ext>
              <a:ext uri="{C183D7F6-B498-43B3-948B-1728B52AA6E4}">
                <adec:decorative xmlns:adec="http://schemas.microsoft.com/office/drawing/2017/decorative" val="1"/>
              </a:ext>
            </a:extLst>
          </p:cNvPr>
          <p:cNvGrpSpPr/>
          <p:nvPr userDrawn="1"/>
        </p:nvGrpSpPr>
        <p:grpSpPr>
          <a:xfrm>
            <a:off x="418643" y="4502737"/>
            <a:ext cx="896425" cy="896552"/>
            <a:chOff x="7962901" y="3032919"/>
            <a:chExt cx="981074" cy="981076"/>
          </a:xfrm>
        </p:grpSpPr>
        <p:sp>
          <p:nvSpPr>
            <p:cNvPr id="33" name="Freeform 5">
              <a:extLst>
                <a:ext uri="{FF2B5EF4-FFF2-40B4-BE49-F238E27FC236}">
                  <a16:creationId xmlns:a16="http://schemas.microsoft.com/office/drawing/2014/main" id="{BE4B9571-C7DA-464B-BF2C-B56FBD931D8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4" name="Freeform 6">
              <a:extLst>
                <a:ext uri="{FF2B5EF4-FFF2-40B4-BE49-F238E27FC236}">
                  <a16:creationId xmlns:a16="http://schemas.microsoft.com/office/drawing/2014/main" id="{15DB66C1-FC34-42AE-8202-882AFEA08B6E}"/>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5" name="Group 34">
            <a:extLst>
              <a:ext uri="{FF2B5EF4-FFF2-40B4-BE49-F238E27FC236}">
                <a16:creationId xmlns:a16="http://schemas.microsoft.com/office/drawing/2014/main" id="{BFFD19F3-6F4D-4822-95F5-EF916F328E28}"/>
              </a:ext>
              <a:ext uri="{C183D7F6-B498-43B3-948B-1728B52AA6E4}">
                <adec:decorative xmlns:adec="http://schemas.microsoft.com/office/drawing/2017/decorative" val="1"/>
              </a:ext>
            </a:extLst>
          </p:cNvPr>
          <p:cNvGrpSpPr/>
          <p:nvPr userDrawn="1"/>
        </p:nvGrpSpPr>
        <p:grpSpPr>
          <a:xfrm>
            <a:off x="418643" y="5518016"/>
            <a:ext cx="896425" cy="896552"/>
            <a:chOff x="7962901" y="3032919"/>
            <a:chExt cx="981074" cy="981076"/>
          </a:xfrm>
        </p:grpSpPr>
        <p:sp>
          <p:nvSpPr>
            <p:cNvPr id="36" name="Freeform 5">
              <a:extLst>
                <a:ext uri="{FF2B5EF4-FFF2-40B4-BE49-F238E27FC236}">
                  <a16:creationId xmlns:a16="http://schemas.microsoft.com/office/drawing/2014/main" id="{ECAAD734-6C71-4512-BCDA-AE7B3348EE61}"/>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7" name="Freeform 6">
              <a:extLst>
                <a:ext uri="{FF2B5EF4-FFF2-40B4-BE49-F238E27FC236}">
                  <a16:creationId xmlns:a16="http://schemas.microsoft.com/office/drawing/2014/main" id="{84F29EF5-18DB-4759-A329-A42CC15ED2F2}"/>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4" name="Content Placeholder 15"/>
          <p:cNvSpPr>
            <a:spLocks noGrp="1"/>
          </p:cNvSpPr>
          <p:nvPr>
            <p:ph sz="quarter" idx="25" hasCustomPrompt="1"/>
          </p:nvPr>
        </p:nvSpPr>
        <p:spPr>
          <a:xfrm>
            <a:off x="615515" y="1653797"/>
            <a:ext cx="502682" cy="502753"/>
          </a:xfrm>
        </p:spPr>
        <p:txBody>
          <a:bodyPr rIns="0" anchor="ctr">
            <a:noAutofit/>
          </a:bodyPr>
          <a:lstStyle>
            <a:lvl1pPr marL="0" indent="0" algn="ctr">
              <a:buNone/>
              <a:defRPr sz="1176"/>
            </a:lvl1pPr>
          </a:lstStyle>
          <a:p>
            <a:pPr lvl="0"/>
            <a:r>
              <a:rPr lang="en-US"/>
              <a:t>Picture</a:t>
            </a:r>
          </a:p>
        </p:txBody>
      </p:sp>
      <p:sp>
        <p:nvSpPr>
          <p:cNvPr id="5" name="Text Placeholder 4"/>
          <p:cNvSpPr>
            <a:spLocks noGrp="1"/>
          </p:cNvSpPr>
          <p:nvPr>
            <p:ph type="body" sz="quarter" idx="11" hasCustomPrompt="1"/>
          </p:nvPr>
        </p:nvSpPr>
        <p:spPr>
          <a:xfrm>
            <a:off x="1568744" y="1456896"/>
            <a:ext cx="10204614" cy="896552"/>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1568744" y="2472176"/>
            <a:ext cx="10204614" cy="896552"/>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1568744" y="3487457"/>
            <a:ext cx="10204614" cy="896552"/>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1568744" y="4502737"/>
            <a:ext cx="10204614" cy="896552"/>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1568744" y="5518016"/>
            <a:ext cx="10204614" cy="896552"/>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25" name="Content Placeholder 15"/>
          <p:cNvSpPr>
            <a:spLocks noGrp="1"/>
          </p:cNvSpPr>
          <p:nvPr>
            <p:ph sz="quarter" idx="26" hasCustomPrompt="1"/>
          </p:nvPr>
        </p:nvSpPr>
        <p:spPr>
          <a:xfrm>
            <a:off x="615515" y="2669077"/>
            <a:ext cx="502682" cy="502753"/>
          </a:xfrm>
        </p:spPr>
        <p:txBody>
          <a:bodyPr rIns="0" anchor="ctr">
            <a:noAutofit/>
          </a:bodyPr>
          <a:lstStyle>
            <a:lvl1pPr marL="0" indent="0" algn="ctr">
              <a:buNone/>
              <a:defRPr sz="1176"/>
            </a:lvl1pPr>
          </a:lstStyle>
          <a:p>
            <a:pPr lvl="0"/>
            <a:r>
              <a:rPr lang="en-US"/>
              <a:t>Picture</a:t>
            </a:r>
          </a:p>
        </p:txBody>
      </p:sp>
      <p:sp>
        <p:nvSpPr>
          <p:cNvPr id="26" name="Content Placeholder 15"/>
          <p:cNvSpPr>
            <a:spLocks noGrp="1"/>
          </p:cNvSpPr>
          <p:nvPr>
            <p:ph sz="quarter" idx="27" hasCustomPrompt="1"/>
          </p:nvPr>
        </p:nvSpPr>
        <p:spPr>
          <a:xfrm>
            <a:off x="615515" y="3684356"/>
            <a:ext cx="502682" cy="502753"/>
          </a:xfrm>
        </p:spPr>
        <p:txBody>
          <a:bodyPr rIns="0" anchor="ctr">
            <a:noAutofit/>
          </a:bodyPr>
          <a:lstStyle>
            <a:lvl1pPr marL="0" indent="0" algn="ctr">
              <a:buNone/>
              <a:defRPr sz="1176"/>
            </a:lvl1pPr>
          </a:lstStyle>
          <a:p>
            <a:pPr lvl="0"/>
            <a:r>
              <a:rPr lang="en-US"/>
              <a:t>Picture</a:t>
            </a:r>
          </a:p>
        </p:txBody>
      </p:sp>
      <p:sp>
        <p:nvSpPr>
          <p:cNvPr id="27" name="Content Placeholder 15"/>
          <p:cNvSpPr>
            <a:spLocks noGrp="1"/>
          </p:cNvSpPr>
          <p:nvPr>
            <p:ph sz="quarter" idx="28" hasCustomPrompt="1"/>
          </p:nvPr>
        </p:nvSpPr>
        <p:spPr>
          <a:xfrm>
            <a:off x="615515" y="4699636"/>
            <a:ext cx="502682" cy="502753"/>
          </a:xfrm>
        </p:spPr>
        <p:txBody>
          <a:bodyPr rIns="0" anchor="ctr">
            <a:noAutofit/>
          </a:bodyPr>
          <a:lstStyle>
            <a:lvl1pPr marL="0" indent="0" algn="ctr">
              <a:buNone/>
              <a:defRPr sz="1176"/>
            </a:lvl1pPr>
          </a:lstStyle>
          <a:p>
            <a:pPr lvl="0"/>
            <a:r>
              <a:rPr lang="en-US"/>
              <a:t>Picture</a:t>
            </a:r>
          </a:p>
        </p:txBody>
      </p:sp>
      <p:sp>
        <p:nvSpPr>
          <p:cNvPr id="28" name="Content Placeholder 15"/>
          <p:cNvSpPr>
            <a:spLocks noGrp="1"/>
          </p:cNvSpPr>
          <p:nvPr>
            <p:ph sz="quarter" idx="29" hasCustomPrompt="1"/>
          </p:nvPr>
        </p:nvSpPr>
        <p:spPr>
          <a:xfrm>
            <a:off x="615515" y="5714915"/>
            <a:ext cx="502682" cy="502753"/>
          </a:xfrm>
        </p:spPr>
        <p:txBody>
          <a:bodyPr rIns="0" anchor="ctr">
            <a:noAutofit/>
          </a:bodyPr>
          <a:lstStyle>
            <a:lvl1pPr marL="0" indent="0" algn="ctr">
              <a:buNone/>
              <a:defRPr sz="1176"/>
            </a:lvl1pPr>
          </a:lstStyle>
          <a:p>
            <a:pPr lvl="0"/>
            <a:r>
              <a:rPr lang="en-US"/>
              <a:t>Picture</a:t>
            </a: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Tree>
    <p:extLst>
      <p:ext uri="{BB962C8B-B14F-4D97-AF65-F5344CB8AC3E}">
        <p14:creationId xmlns:p14="http://schemas.microsoft.com/office/powerpoint/2010/main" val="6637869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9260479-2592-4E93-B4C1-662E51B75F95}"/>
              </a:ext>
              <a:ext uri="{C183D7F6-B498-43B3-948B-1728B52AA6E4}">
                <adec:decorative xmlns:adec="http://schemas.microsoft.com/office/drawing/2017/decorative" val="1"/>
              </a:ext>
            </a:extLst>
          </p:cNvPr>
          <p:cNvGrpSpPr/>
          <p:nvPr userDrawn="1"/>
        </p:nvGrpSpPr>
        <p:grpSpPr>
          <a:xfrm>
            <a:off x="418643" y="1456896"/>
            <a:ext cx="717140" cy="717242"/>
            <a:chOff x="7962901" y="3032919"/>
            <a:chExt cx="981074" cy="981076"/>
          </a:xfrm>
        </p:grpSpPr>
        <p:sp>
          <p:nvSpPr>
            <p:cNvPr id="19" name="Freeform 5">
              <a:extLst>
                <a:ext uri="{FF2B5EF4-FFF2-40B4-BE49-F238E27FC236}">
                  <a16:creationId xmlns:a16="http://schemas.microsoft.com/office/drawing/2014/main" id="{5B50361D-016B-4481-8A46-3284E747DA12}"/>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 name="Freeform 6">
              <a:extLst>
                <a:ext uri="{FF2B5EF4-FFF2-40B4-BE49-F238E27FC236}">
                  <a16:creationId xmlns:a16="http://schemas.microsoft.com/office/drawing/2014/main" id="{A2BE8BE3-137C-47EE-8414-5C2FCB3E0ACB}"/>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3" name="Group 22">
            <a:extLst>
              <a:ext uri="{FF2B5EF4-FFF2-40B4-BE49-F238E27FC236}">
                <a16:creationId xmlns:a16="http://schemas.microsoft.com/office/drawing/2014/main" id="{0FCB95FC-2995-40C3-9097-BF2D72F37E97}"/>
              </a:ext>
              <a:ext uri="{C183D7F6-B498-43B3-948B-1728B52AA6E4}">
                <adec:decorative xmlns:adec="http://schemas.microsoft.com/office/drawing/2017/decorative" val="1"/>
              </a:ext>
            </a:extLst>
          </p:cNvPr>
          <p:cNvGrpSpPr/>
          <p:nvPr userDrawn="1"/>
        </p:nvGrpSpPr>
        <p:grpSpPr>
          <a:xfrm>
            <a:off x="418643" y="2314535"/>
            <a:ext cx="717140" cy="717242"/>
            <a:chOff x="7962901" y="3032919"/>
            <a:chExt cx="981074" cy="981076"/>
          </a:xfrm>
        </p:grpSpPr>
        <p:sp>
          <p:nvSpPr>
            <p:cNvPr id="29" name="Freeform 5">
              <a:extLst>
                <a:ext uri="{FF2B5EF4-FFF2-40B4-BE49-F238E27FC236}">
                  <a16:creationId xmlns:a16="http://schemas.microsoft.com/office/drawing/2014/main" id="{0B09E2B2-AE45-4B26-90CB-17F746C7456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0" name="Freeform 6">
              <a:extLst>
                <a:ext uri="{FF2B5EF4-FFF2-40B4-BE49-F238E27FC236}">
                  <a16:creationId xmlns:a16="http://schemas.microsoft.com/office/drawing/2014/main" id="{F0AB15A9-5349-4999-A872-F689169298AE}"/>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1" name="Group 30">
            <a:extLst>
              <a:ext uri="{FF2B5EF4-FFF2-40B4-BE49-F238E27FC236}">
                <a16:creationId xmlns:a16="http://schemas.microsoft.com/office/drawing/2014/main" id="{81813F2F-8BC8-4DD8-A5A0-64E3C28167AB}"/>
              </a:ext>
              <a:ext uri="{C183D7F6-B498-43B3-948B-1728B52AA6E4}">
                <adec:decorative xmlns:adec="http://schemas.microsoft.com/office/drawing/2017/decorative" val="1"/>
              </a:ext>
            </a:extLst>
          </p:cNvPr>
          <p:cNvGrpSpPr/>
          <p:nvPr userDrawn="1"/>
        </p:nvGrpSpPr>
        <p:grpSpPr>
          <a:xfrm>
            <a:off x="418643" y="3160968"/>
            <a:ext cx="717140" cy="717242"/>
            <a:chOff x="7962901" y="3032919"/>
            <a:chExt cx="981074" cy="981076"/>
          </a:xfrm>
        </p:grpSpPr>
        <p:sp>
          <p:nvSpPr>
            <p:cNvPr id="32" name="Freeform 5">
              <a:extLst>
                <a:ext uri="{FF2B5EF4-FFF2-40B4-BE49-F238E27FC236}">
                  <a16:creationId xmlns:a16="http://schemas.microsoft.com/office/drawing/2014/main" id="{2CD51860-E31F-4E97-A26A-AA66B364A7F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A7573673-7FF2-406E-971B-3840B7A216B7}"/>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4" name="Group 33">
            <a:extLst>
              <a:ext uri="{FF2B5EF4-FFF2-40B4-BE49-F238E27FC236}">
                <a16:creationId xmlns:a16="http://schemas.microsoft.com/office/drawing/2014/main" id="{DB7FF3D6-EEE5-4DB2-B78D-9B1593835EBC}"/>
              </a:ext>
              <a:ext uri="{C183D7F6-B498-43B3-948B-1728B52AA6E4}">
                <adec:decorative xmlns:adec="http://schemas.microsoft.com/office/drawing/2017/decorative" val="1"/>
              </a:ext>
            </a:extLst>
          </p:cNvPr>
          <p:cNvGrpSpPr/>
          <p:nvPr userDrawn="1"/>
        </p:nvGrpSpPr>
        <p:grpSpPr>
          <a:xfrm>
            <a:off x="418643" y="4007401"/>
            <a:ext cx="717140" cy="717242"/>
            <a:chOff x="7962901" y="3032919"/>
            <a:chExt cx="981074" cy="981076"/>
          </a:xfrm>
        </p:grpSpPr>
        <p:sp>
          <p:nvSpPr>
            <p:cNvPr id="35" name="Freeform 5">
              <a:extLst>
                <a:ext uri="{FF2B5EF4-FFF2-40B4-BE49-F238E27FC236}">
                  <a16:creationId xmlns:a16="http://schemas.microsoft.com/office/drawing/2014/main" id="{5D12015B-ADA0-4CC7-BB15-53EB06233C28}"/>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6" name="Freeform 6">
              <a:extLst>
                <a:ext uri="{FF2B5EF4-FFF2-40B4-BE49-F238E27FC236}">
                  <a16:creationId xmlns:a16="http://schemas.microsoft.com/office/drawing/2014/main" id="{3C2DE3AF-1D5A-4336-9250-BA6143D41181}"/>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7" name="Group 36">
            <a:extLst>
              <a:ext uri="{FF2B5EF4-FFF2-40B4-BE49-F238E27FC236}">
                <a16:creationId xmlns:a16="http://schemas.microsoft.com/office/drawing/2014/main" id="{DBE5071B-E02A-4084-B6FA-7FA880494C85}"/>
              </a:ext>
              <a:ext uri="{C183D7F6-B498-43B3-948B-1728B52AA6E4}">
                <adec:decorative xmlns:adec="http://schemas.microsoft.com/office/drawing/2017/decorative" val="1"/>
              </a:ext>
            </a:extLst>
          </p:cNvPr>
          <p:cNvGrpSpPr/>
          <p:nvPr userDrawn="1"/>
        </p:nvGrpSpPr>
        <p:grpSpPr>
          <a:xfrm>
            <a:off x="418643" y="4853834"/>
            <a:ext cx="717140" cy="717242"/>
            <a:chOff x="7962901" y="3032919"/>
            <a:chExt cx="981074" cy="981076"/>
          </a:xfrm>
        </p:grpSpPr>
        <p:sp>
          <p:nvSpPr>
            <p:cNvPr id="38" name="Freeform 5">
              <a:extLst>
                <a:ext uri="{FF2B5EF4-FFF2-40B4-BE49-F238E27FC236}">
                  <a16:creationId xmlns:a16="http://schemas.microsoft.com/office/drawing/2014/main" id="{D171DE48-C6E2-409A-BE3E-82D82A92931C}"/>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9" name="Freeform 6">
              <a:extLst>
                <a:ext uri="{FF2B5EF4-FFF2-40B4-BE49-F238E27FC236}">
                  <a16:creationId xmlns:a16="http://schemas.microsoft.com/office/drawing/2014/main" id="{394EF639-C1AF-495B-8C9A-B95614A74B67}"/>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0" name="Group 39">
            <a:extLst>
              <a:ext uri="{FF2B5EF4-FFF2-40B4-BE49-F238E27FC236}">
                <a16:creationId xmlns:a16="http://schemas.microsoft.com/office/drawing/2014/main" id="{8394DFEB-34D4-44BC-A6DF-62110F72899F}"/>
              </a:ext>
              <a:ext uri="{C183D7F6-B498-43B3-948B-1728B52AA6E4}">
                <adec:decorative xmlns:adec="http://schemas.microsoft.com/office/drawing/2017/decorative" val="1"/>
              </a:ext>
            </a:extLst>
          </p:cNvPr>
          <p:cNvGrpSpPr/>
          <p:nvPr userDrawn="1"/>
        </p:nvGrpSpPr>
        <p:grpSpPr>
          <a:xfrm>
            <a:off x="418643" y="5700265"/>
            <a:ext cx="717140" cy="717242"/>
            <a:chOff x="7962901" y="3032919"/>
            <a:chExt cx="981074" cy="981076"/>
          </a:xfrm>
        </p:grpSpPr>
        <p:sp>
          <p:nvSpPr>
            <p:cNvPr id="41" name="Freeform 5">
              <a:extLst>
                <a:ext uri="{FF2B5EF4-FFF2-40B4-BE49-F238E27FC236}">
                  <a16:creationId xmlns:a16="http://schemas.microsoft.com/office/drawing/2014/main" id="{C5EBBF09-7FA0-4F3F-8608-F6DBCB769CA3}"/>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2" name="Freeform 6">
              <a:extLst>
                <a:ext uri="{FF2B5EF4-FFF2-40B4-BE49-F238E27FC236}">
                  <a16:creationId xmlns:a16="http://schemas.microsoft.com/office/drawing/2014/main" id="{C3DF676E-C81C-4E36-BD9F-3FD9377E157A}"/>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4" name="Content Placeholder 15"/>
          <p:cNvSpPr>
            <a:spLocks noGrp="1"/>
          </p:cNvSpPr>
          <p:nvPr>
            <p:ph sz="quarter" idx="25" hasCustomPrompt="1"/>
          </p:nvPr>
        </p:nvSpPr>
        <p:spPr>
          <a:xfrm>
            <a:off x="568968" y="1609592"/>
            <a:ext cx="416492" cy="423060"/>
          </a:xfrm>
        </p:spPr>
        <p:txBody>
          <a:bodyPr rIns="0" anchor="ctr">
            <a:noAutofit/>
          </a:bodyPr>
          <a:lstStyle>
            <a:lvl1pPr marL="0" indent="0" algn="ctr">
              <a:buNone/>
              <a:defRPr sz="1029"/>
            </a:lvl1pPr>
          </a:lstStyle>
          <a:p>
            <a:pPr lvl="0"/>
            <a:r>
              <a:rPr lang="en-US"/>
              <a:t>Picture</a:t>
            </a:r>
          </a:p>
        </p:txBody>
      </p:sp>
      <p:sp>
        <p:nvSpPr>
          <p:cNvPr id="5" name="Text Placeholder 4"/>
          <p:cNvSpPr>
            <a:spLocks noGrp="1"/>
          </p:cNvSpPr>
          <p:nvPr>
            <p:ph type="body" sz="quarter" idx="11" hasCustomPrompt="1"/>
          </p:nvPr>
        </p:nvSpPr>
        <p:spPr>
          <a:xfrm>
            <a:off x="1389459" y="1456896"/>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1389459" y="2303329"/>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1389459" y="3149762"/>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1389459" y="3996194"/>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1389459" y="4842627"/>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25" name="Content Placeholder 15"/>
          <p:cNvSpPr>
            <a:spLocks noGrp="1"/>
          </p:cNvSpPr>
          <p:nvPr>
            <p:ph sz="quarter" idx="26" hasCustomPrompt="1"/>
          </p:nvPr>
        </p:nvSpPr>
        <p:spPr>
          <a:xfrm>
            <a:off x="568968" y="2456024"/>
            <a:ext cx="416492" cy="423060"/>
          </a:xfrm>
        </p:spPr>
        <p:txBody>
          <a:bodyPr rIns="0" anchor="ctr">
            <a:noAutofit/>
          </a:bodyPr>
          <a:lstStyle>
            <a:lvl1pPr marL="0" indent="0" algn="ctr">
              <a:buNone/>
              <a:defRPr sz="1029"/>
            </a:lvl1pPr>
          </a:lstStyle>
          <a:p>
            <a:pPr lvl="0"/>
            <a:r>
              <a:rPr lang="en-US"/>
              <a:t>Picture</a:t>
            </a:r>
          </a:p>
        </p:txBody>
      </p:sp>
      <p:sp>
        <p:nvSpPr>
          <p:cNvPr id="26" name="Content Placeholder 15"/>
          <p:cNvSpPr>
            <a:spLocks noGrp="1"/>
          </p:cNvSpPr>
          <p:nvPr>
            <p:ph sz="quarter" idx="27" hasCustomPrompt="1"/>
          </p:nvPr>
        </p:nvSpPr>
        <p:spPr>
          <a:xfrm>
            <a:off x="568968" y="3302456"/>
            <a:ext cx="416492" cy="423060"/>
          </a:xfrm>
        </p:spPr>
        <p:txBody>
          <a:bodyPr rIns="0" anchor="ctr">
            <a:noAutofit/>
          </a:bodyPr>
          <a:lstStyle>
            <a:lvl1pPr marL="0" indent="0" algn="ctr">
              <a:buNone/>
              <a:defRPr sz="1029"/>
            </a:lvl1pPr>
          </a:lstStyle>
          <a:p>
            <a:pPr lvl="0"/>
            <a:r>
              <a:rPr lang="en-US"/>
              <a:t>Picture</a:t>
            </a:r>
          </a:p>
        </p:txBody>
      </p:sp>
      <p:sp>
        <p:nvSpPr>
          <p:cNvPr id="27" name="Content Placeholder 15"/>
          <p:cNvSpPr>
            <a:spLocks noGrp="1"/>
          </p:cNvSpPr>
          <p:nvPr>
            <p:ph sz="quarter" idx="28" hasCustomPrompt="1"/>
          </p:nvPr>
        </p:nvSpPr>
        <p:spPr>
          <a:xfrm>
            <a:off x="568968" y="4148887"/>
            <a:ext cx="416492" cy="423060"/>
          </a:xfrm>
        </p:spPr>
        <p:txBody>
          <a:bodyPr rIns="0" anchor="ctr">
            <a:noAutofit/>
          </a:bodyPr>
          <a:lstStyle>
            <a:lvl1pPr marL="0" indent="0" algn="ctr">
              <a:buNone/>
              <a:defRPr sz="1029"/>
            </a:lvl1pPr>
          </a:lstStyle>
          <a:p>
            <a:pPr lvl="0"/>
            <a:r>
              <a:rPr lang="en-US"/>
              <a:t>Picture</a:t>
            </a:r>
          </a:p>
        </p:txBody>
      </p:sp>
      <p:sp>
        <p:nvSpPr>
          <p:cNvPr id="28" name="Content Placeholder 15"/>
          <p:cNvSpPr>
            <a:spLocks noGrp="1"/>
          </p:cNvSpPr>
          <p:nvPr>
            <p:ph sz="quarter" idx="29" hasCustomPrompt="1"/>
          </p:nvPr>
        </p:nvSpPr>
        <p:spPr>
          <a:xfrm>
            <a:off x="568968" y="4995319"/>
            <a:ext cx="416492" cy="423060"/>
          </a:xfrm>
        </p:spPr>
        <p:txBody>
          <a:bodyPr rIns="0" anchor="ctr">
            <a:noAutofit/>
          </a:bodyPr>
          <a:lstStyle>
            <a:lvl1pPr marL="0" indent="0" algn="ctr">
              <a:buNone/>
              <a:defRPr sz="1029"/>
            </a:lvl1pPr>
          </a:lstStyle>
          <a:p>
            <a:pPr lvl="0"/>
            <a:r>
              <a:rPr lang="en-US"/>
              <a:t>Picture</a:t>
            </a: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a:t>
            </a:r>
            <a:r>
              <a:rPr lang="en-US" err="1"/>
              <a:t>sive</a:t>
            </a:r>
            <a:r>
              <a:rPr lang="en-US"/>
              <a:t> rows</a:t>
            </a:r>
          </a:p>
        </p:txBody>
      </p: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5" name="Content Placeholder 15">
            <a:extLst>
              <a:ext uri="{FF2B5EF4-FFF2-40B4-BE49-F238E27FC236}">
                <a16:creationId xmlns:a16="http://schemas.microsoft.com/office/drawing/2014/main" id="{24EF598A-AD36-42A3-8492-1268876FFB4F}"/>
              </a:ext>
            </a:extLst>
          </p:cNvPr>
          <p:cNvSpPr>
            <a:spLocks noGrp="1"/>
          </p:cNvSpPr>
          <p:nvPr>
            <p:ph sz="quarter" idx="31" hasCustomPrompt="1"/>
          </p:nvPr>
        </p:nvSpPr>
        <p:spPr>
          <a:xfrm>
            <a:off x="568968" y="5841753"/>
            <a:ext cx="416492" cy="423060"/>
          </a:xfrm>
        </p:spPr>
        <p:txBody>
          <a:bodyPr rIns="0" anchor="ctr">
            <a:noAutofit/>
          </a:bodyPr>
          <a:lstStyle>
            <a:lvl1pPr marL="0" indent="0" algn="ctr">
              <a:buNone/>
              <a:defRPr sz="1029"/>
            </a:lvl1pPr>
          </a:lstStyle>
          <a:p>
            <a:pPr lvl="0"/>
            <a:r>
              <a:rPr lang="en-US"/>
              <a:t>Picture</a:t>
            </a:r>
          </a:p>
        </p:txBody>
      </p:sp>
    </p:spTree>
    <p:extLst>
      <p:ext uri="{BB962C8B-B14F-4D97-AF65-F5344CB8AC3E}">
        <p14:creationId xmlns:p14="http://schemas.microsoft.com/office/powerpoint/2010/main" val="221063478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D16F780-EED7-4BD6-8D06-A3A91FD135D1}"/>
              </a:ext>
              <a:ext uri="{C183D7F6-B498-43B3-948B-1728B52AA6E4}">
                <adec:decorative xmlns:adec="http://schemas.microsoft.com/office/drawing/2017/decorative" val="1"/>
              </a:ext>
            </a:extLst>
          </p:cNvPr>
          <p:cNvGrpSpPr/>
          <p:nvPr userDrawn="1"/>
        </p:nvGrpSpPr>
        <p:grpSpPr>
          <a:xfrm>
            <a:off x="418643" y="1456896"/>
            <a:ext cx="896425" cy="896552"/>
            <a:chOff x="7962901" y="3032919"/>
            <a:chExt cx="981074" cy="981076"/>
          </a:xfrm>
        </p:grpSpPr>
        <p:sp>
          <p:nvSpPr>
            <p:cNvPr id="38" name="Freeform 5">
              <a:extLst>
                <a:ext uri="{FF2B5EF4-FFF2-40B4-BE49-F238E27FC236}">
                  <a16:creationId xmlns:a16="http://schemas.microsoft.com/office/drawing/2014/main" id="{AC081730-EFBD-47AA-93C2-E7A33D446306}"/>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9" name="Freeform 6">
              <a:extLst>
                <a:ext uri="{FF2B5EF4-FFF2-40B4-BE49-F238E27FC236}">
                  <a16:creationId xmlns:a16="http://schemas.microsoft.com/office/drawing/2014/main" id="{86B18C06-9F3F-4151-89F4-E210F62F16A3}"/>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0" name="Group 39">
            <a:extLst>
              <a:ext uri="{FF2B5EF4-FFF2-40B4-BE49-F238E27FC236}">
                <a16:creationId xmlns:a16="http://schemas.microsoft.com/office/drawing/2014/main" id="{B0158C2C-8308-4F52-B8DC-AAFC190FC883}"/>
              </a:ext>
              <a:ext uri="{C183D7F6-B498-43B3-948B-1728B52AA6E4}">
                <adec:decorative xmlns:adec="http://schemas.microsoft.com/office/drawing/2017/decorative" val="1"/>
              </a:ext>
            </a:extLst>
          </p:cNvPr>
          <p:cNvGrpSpPr/>
          <p:nvPr userDrawn="1"/>
        </p:nvGrpSpPr>
        <p:grpSpPr>
          <a:xfrm>
            <a:off x="418643" y="2472176"/>
            <a:ext cx="896425" cy="896552"/>
            <a:chOff x="7962901" y="3032919"/>
            <a:chExt cx="981074" cy="981076"/>
          </a:xfrm>
        </p:grpSpPr>
        <p:sp>
          <p:nvSpPr>
            <p:cNvPr id="41" name="Freeform 5">
              <a:extLst>
                <a:ext uri="{FF2B5EF4-FFF2-40B4-BE49-F238E27FC236}">
                  <a16:creationId xmlns:a16="http://schemas.microsoft.com/office/drawing/2014/main" id="{9F9C42A7-0713-4BBB-80F6-D773BB776EE0}"/>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2" name="Freeform 6">
              <a:extLst>
                <a:ext uri="{FF2B5EF4-FFF2-40B4-BE49-F238E27FC236}">
                  <a16:creationId xmlns:a16="http://schemas.microsoft.com/office/drawing/2014/main" id="{DD8E4F34-482C-42DE-9219-0733742AD420}"/>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3" name="Group 42">
            <a:extLst>
              <a:ext uri="{FF2B5EF4-FFF2-40B4-BE49-F238E27FC236}">
                <a16:creationId xmlns:a16="http://schemas.microsoft.com/office/drawing/2014/main" id="{638528A8-3B48-4BA1-9800-E55125E7089E}"/>
              </a:ext>
              <a:ext uri="{C183D7F6-B498-43B3-948B-1728B52AA6E4}">
                <adec:decorative xmlns:adec="http://schemas.microsoft.com/office/drawing/2017/decorative" val="1"/>
              </a:ext>
            </a:extLst>
          </p:cNvPr>
          <p:cNvGrpSpPr/>
          <p:nvPr userDrawn="1"/>
        </p:nvGrpSpPr>
        <p:grpSpPr>
          <a:xfrm>
            <a:off x="418643" y="3487457"/>
            <a:ext cx="896425" cy="896552"/>
            <a:chOff x="7962901" y="3032919"/>
            <a:chExt cx="981074" cy="981076"/>
          </a:xfrm>
        </p:grpSpPr>
        <p:sp>
          <p:nvSpPr>
            <p:cNvPr id="44" name="Freeform 5">
              <a:extLst>
                <a:ext uri="{FF2B5EF4-FFF2-40B4-BE49-F238E27FC236}">
                  <a16:creationId xmlns:a16="http://schemas.microsoft.com/office/drawing/2014/main" id="{15A33A62-8947-404D-9469-0C45AB0ACE7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5" name="Freeform 6">
              <a:extLst>
                <a:ext uri="{FF2B5EF4-FFF2-40B4-BE49-F238E27FC236}">
                  <a16:creationId xmlns:a16="http://schemas.microsoft.com/office/drawing/2014/main" id="{30385197-2254-4856-938C-386EE4E7ADD6}"/>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6" name="Group 45">
            <a:extLst>
              <a:ext uri="{FF2B5EF4-FFF2-40B4-BE49-F238E27FC236}">
                <a16:creationId xmlns:a16="http://schemas.microsoft.com/office/drawing/2014/main" id="{7E3B467A-0752-4905-A074-1AC44D516830}"/>
              </a:ext>
              <a:ext uri="{C183D7F6-B498-43B3-948B-1728B52AA6E4}">
                <adec:decorative xmlns:adec="http://schemas.microsoft.com/office/drawing/2017/decorative" val="1"/>
              </a:ext>
            </a:extLst>
          </p:cNvPr>
          <p:cNvGrpSpPr/>
          <p:nvPr userDrawn="1"/>
        </p:nvGrpSpPr>
        <p:grpSpPr>
          <a:xfrm>
            <a:off x="418643" y="4502737"/>
            <a:ext cx="896425" cy="896552"/>
            <a:chOff x="7962901" y="3032919"/>
            <a:chExt cx="981074" cy="981076"/>
          </a:xfrm>
        </p:grpSpPr>
        <p:sp>
          <p:nvSpPr>
            <p:cNvPr id="47" name="Freeform 5">
              <a:extLst>
                <a:ext uri="{FF2B5EF4-FFF2-40B4-BE49-F238E27FC236}">
                  <a16:creationId xmlns:a16="http://schemas.microsoft.com/office/drawing/2014/main" id="{AB3BFA42-52FC-47E2-A7C2-4A588B6A2A10}"/>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8" name="Freeform 6">
              <a:extLst>
                <a:ext uri="{FF2B5EF4-FFF2-40B4-BE49-F238E27FC236}">
                  <a16:creationId xmlns:a16="http://schemas.microsoft.com/office/drawing/2014/main" id="{9C1C4626-27A5-43B8-BC85-B90F65EF7E18}"/>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9" name="Group 48">
            <a:extLst>
              <a:ext uri="{FF2B5EF4-FFF2-40B4-BE49-F238E27FC236}">
                <a16:creationId xmlns:a16="http://schemas.microsoft.com/office/drawing/2014/main" id="{47B857DD-1E19-453A-A452-62BEC9B7BEAD}"/>
              </a:ext>
              <a:ext uri="{C183D7F6-B498-43B3-948B-1728B52AA6E4}">
                <adec:decorative xmlns:adec="http://schemas.microsoft.com/office/drawing/2017/decorative" val="1"/>
              </a:ext>
            </a:extLst>
          </p:cNvPr>
          <p:cNvGrpSpPr/>
          <p:nvPr userDrawn="1"/>
        </p:nvGrpSpPr>
        <p:grpSpPr>
          <a:xfrm>
            <a:off x="418643" y="5518016"/>
            <a:ext cx="896425" cy="896552"/>
            <a:chOff x="7962901" y="3032919"/>
            <a:chExt cx="981074" cy="981076"/>
          </a:xfrm>
        </p:grpSpPr>
        <p:sp>
          <p:nvSpPr>
            <p:cNvPr id="50" name="Freeform 5">
              <a:extLst>
                <a:ext uri="{FF2B5EF4-FFF2-40B4-BE49-F238E27FC236}">
                  <a16:creationId xmlns:a16="http://schemas.microsoft.com/office/drawing/2014/main" id="{4C72E97E-E2D4-4649-A222-15678B68E680}"/>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1" name="Freeform 6">
              <a:extLst>
                <a:ext uri="{FF2B5EF4-FFF2-40B4-BE49-F238E27FC236}">
                  <a16:creationId xmlns:a16="http://schemas.microsoft.com/office/drawing/2014/main" id="{37AA8642-D7D8-4C5D-9BED-0DCC6EB85860}"/>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2" name="Group 51">
            <a:extLst>
              <a:ext uri="{FF2B5EF4-FFF2-40B4-BE49-F238E27FC236}">
                <a16:creationId xmlns:a16="http://schemas.microsoft.com/office/drawing/2014/main" id="{89AB4A1B-6FA2-42C6-8270-98EA15265708}"/>
              </a:ext>
              <a:ext uri="{C183D7F6-B498-43B3-948B-1728B52AA6E4}">
                <adec:decorative xmlns:adec="http://schemas.microsoft.com/office/drawing/2017/decorative" val="1"/>
              </a:ext>
            </a:extLst>
          </p:cNvPr>
          <p:cNvGrpSpPr/>
          <p:nvPr userDrawn="1"/>
        </p:nvGrpSpPr>
        <p:grpSpPr>
          <a:xfrm>
            <a:off x="6229842" y="1456896"/>
            <a:ext cx="896425" cy="896552"/>
            <a:chOff x="7962901" y="3032919"/>
            <a:chExt cx="981074" cy="981076"/>
          </a:xfrm>
        </p:grpSpPr>
        <p:sp>
          <p:nvSpPr>
            <p:cNvPr id="53" name="Freeform 5">
              <a:extLst>
                <a:ext uri="{FF2B5EF4-FFF2-40B4-BE49-F238E27FC236}">
                  <a16:creationId xmlns:a16="http://schemas.microsoft.com/office/drawing/2014/main" id="{7C9B24EE-BA0C-4C1F-95B8-45C6DB7B6D8C}"/>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4" name="Freeform 6">
              <a:extLst>
                <a:ext uri="{FF2B5EF4-FFF2-40B4-BE49-F238E27FC236}">
                  <a16:creationId xmlns:a16="http://schemas.microsoft.com/office/drawing/2014/main" id="{960C6A60-57B8-4327-89FB-F86E8CE51FFE}"/>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5" name="Group 54">
            <a:extLst>
              <a:ext uri="{FF2B5EF4-FFF2-40B4-BE49-F238E27FC236}">
                <a16:creationId xmlns:a16="http://schemas.microsoft.com/office/drawing/2014/main" id="{0943E6E2-58BB-4F08-8D58-54514ED2FC61}"/>
              </a:ext>
              <a:ext uri="{C183D7F6-B498-43B3-948B-1728B52AA6E4}">
                <adec:decorative xmlns:adec="http://schemas.microsoft.com/office/drawing/2017/decorative" val="1"/>
              </a:ext>
            </a:extLst>
          </p:cNvPr>
          <p:cNvGrpSpPr/>
          <p:nvPr userDrawn="1"/>
        </p:nvGrpSpPr>
        <p:grpSpPr>
          <a:xfrm>
            <a:off x="6229842" y="2472176"/>
            <a:ext cx="896425" cy="896552"/>
            <a:chOff x="7962901" y="3032919"/>
            <a:chExt cx="981074" cy="981076"/>
          </a:xfrm>
        </p:grpSpPr>
        <p:sp>
          <p:nvSpPr>
            <p:cNvPr id="56" name="Freeform 5">
              <a:extLst>
                <a:ext uri="{FF2B5EF4-FFF2-40B4-BE49-F238E27FC236}">
                  <a16:creationId xmlns:a16="http://schemas.microsoft.com/office/drawing/2014/main" id="{B6971E8B-1F8E-40B4-9196-243429F4E25C}"/>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7" name="Freeform 6">
              <a:extLst>
                <a:ext uri="{FF2B5EF4-FFF2-40B4-BE49-F238E27FC236}">
                  <a16:creationId xmlns:a16="http://schemas.microsoft.com/office/drawing/2014/main" id="{60A0B7A0-CAFE-4E59-804E-347481098DB8}"/>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8" name="Group 57">
            <a:extLst>
              <a:ext uri="{FF2B5EF4-FFF2-40B4-BE49-F238E27FC236}">
                <a16:creationId xmlns:a16="http://schemas.microsoft.com/office/drawing/2014/main" id="{00BFDE8D-4D42-4F0D-9168-18E28182DD91}"/>
              </a:ext>
              <a:ext uri="{C183D7F6-B498-43B3-948B-1728B52AA6E4}">
                <adec:decorative xmlns:adec="http://schemas.microsoft.com/office/drawing/2017/decorative" val="1"/>
              </a:ext>
            </a:extLst>
          </p:cNvPr>
          <p:cNvGrpSpPr/>
          <p:nvPr userDrawn="1"/>
        </p:nvGrpSpPr>
        <p:grpSpPr>
          <a:xfrm>
            <a:off x="6229842" y="3487457"/>
            <a:ext cx="896425" cy="896552"/>
            <a:chOff x="7962901" y="3032919"/>
            <a:chExt cx="981074" cy="981076"/>
          </a:xfrm>
        </p:grpSpPr>
        <p:sp>
          <p:nvSpPr>
            <p:cNvPr id="59" name="Freeform 5">
              <a:extLst>
                <a:ext uri="{FF2B5EF4-FFF2-40B4-BE49-F238E27FC236}">
                  <a16:creationId xmlns:a16="http://schemas.microsoft.com/office/drawing/2014/main" id="{FC94777E-4BE3-4FDA-94A4-4AEE8D86ACC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0" name="Freeform 6">
              <a:extLst>
                <a:ext uri="{FF2B5EF4-FFF2-40B4-BE49-F238E27FC236}">
                  <a16:creationId xmlns:a16="http://schemas.microsoft.com/office/drawing/2014/main" id="{5D2ACDF7-471E-4409-8809-35053F12F5C9}"/>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61" name="Group 60">
            <a:extLst>
              <a:ext uri="{FF2B5EF4-FFF2-40B4-BE49-F238E27FC236}">
                <a16:creationId xmlns:a16="http://schemas.microsoft.com/office/drawing/2014/main" id="{A7F001B0-D8B8-414C-8993-72833E71B539}"/>
              </a:ext>
              <a:ext uri="{C183D7F6-B498-43B3-948B-1728B52AA6E4}">
                <adec:decorative xmlns:adec="http://schemas.microsoft.com/office/drawing/2017/decorative" val="1"/>
              </a:ext>
            </a:extLst>
          </p:cNvPr>
          <p:cNvGrpSpPr/>
          <p:nvPr userDrawn="1"/>
        </p:nvGrpSpPr>
        <p:grpSpPr>
          <a:xfrm>
            <a:off x="6229842" y="4502737"/>
            <a:ext cx="896425" cy="896552"/>
            <a:chOff x="7962901" y="3032919"/>
            <a:chExt cx="981074" cy="981076"/>
          </a:xfrm>
        </p:grpSpPr>
        <p:sp>
          <p:nvSpPr>
            <p:cNvPr id="62" name="Freeform 5">
              <a:extLst>
                <a:ext uri="{FF2B5EF4-FFF2-40B4-BE49-F238E27FC236}">
                  <a16:creationId xmlns:a16="http://schemas.microsoft.com/office/drawing/2014/main" id="{744862E8-9D23-414E-8F25-A5081581D13D}"/>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3" name="Freeform 6">
              <a:extLst>
                <a:ext uri="{FF2B5EF4-FFF2-40B4-BE49-F238E27FC236}">
                  <a16:creationId xmlns:a16="http://schemas.microsoft.com/office/drawing/2014/main" id="{68CF6A74-BDF6-4CF3-BF56-B033B608954E}"/>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64" name="Group 63">
            <a:extLst>
              <a:ext uri="{FF2B5EF4-FFF2-40B4-BE49-F238E27FC236}">
                <a16:creationId xmlns:a16="http://schemas.microsoft.com/office/drawing/2014/main" id="{8066950A-6475-44C3-8B85-0DA36F03A624}"/>
              </a:ext>
              <a:ext uri="{C183D7F6-B498-43B3-948B-1728B52AA6E4}">
                <adec:decorative xmlns:adec="http://schemas.microsoft.com/office/drawing/2017/decorative" val="1"/>
              </a:ext>
            </a:extLst>
          </p:cNvPr>
          <p:cNvGrpSpPr/>
          <p:nvPr userDrawn="1"/>
        </p:nvGrpSpPr>
        <p:grpSpPr>
          <a:xfrm>
            <a:off x="6229842" y="5518016"/>
            <a:ext cx="896425" cy="896552"/>
            <a:chOff x="7962901" y="3032919"/>
            <a:chExt cx="981074" cy="981076"/>
          </a:xfrm>
        </p:grpSpPr>
        <p:sp>
          <p:nvSpPr>
            <p:cNvPr id="65" name="Freeform 5">
              <a:extLst>
                <a:ext uri="{FF2B5EF4-FFF2-40B4-BE49-F238E27FC236}">
                  <a16:creationId xmlns:a16="http://schemas.microsoft.com/office/drawing/2014/main" id="{DEFFE787-9C17-466D-8731-867FAA9BD6CC}"/>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6" name="Freeform 6">
              <a:extLst>
                <a:ext uri="{FF2B5EF4-FFF2-40B4-BE49-F238E27FC236}">
                  <a16:creationId xmlns:a16="http://schemas.microsoft.com/office/drawing/2014/main" id="{F72237B6-AF5D-46D7-95AF-CFC85A5E1B3E}"/>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4" name="Content Placeholder 15"/>
          <p:cNvSpPr>
            <a:spLocks noGrp="1"/>
          </p:cNvSpPr>
          <p:nvPr>
            <p:ph sz="quarter" idx="25" hasCustomPrompt="1"/>
          </p:nvPr>
        </p:nvSpPr>
        <p:spPr>
          <a:xfrm>
            <a:off x="619406" y="1657689"/>
            <a:ext cx="494900" cy="494970"/>
          </a:xfrm>
        </p:spPr>
        <p:txBody>
          <a:bodyPr rIns="0" anchor="ctr">
            <a:noAutofit/>
          </a:bodyPr>
          <a:lstStyle>
            <a:lvl1pPr marL="0" indent="0" algn="ctr">
              <a:buNone/>
              <a:defRPr sz="1176"/>
            </a:lvl1pPr>
          </a:lstStyle>
          <a:p>
            <a:pPr lvl="0"/>
            <a:r>
              <a:rPr lang="en-US"/>
              <a:t>Picture</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25" name="Content Placeholder 15"/>
          <p:cNvSpPr>
            <a:spLocks noGrp="1"/>
          </p:cNvSpPr>
          <p:nvPr>
            <p:ph sz="quarter" idx="26" hasCustomPrompt="1"/>
          </p:nvPr>
        </p:nvSpPr>
        <p:spPr>
          <a:xfrm>
            <a:off x="619406" y="2672968"/>
            <a:ext cx="494900" cy="494970"/>
          </a:xfrm>
        </p:spPr>
        <p:txBody>
          <a:bodyPr rIns="0" anchor="ctr">
            <a:noAutofit/>
          </a:bodyPr>
          <a:lstStyle>
            <a:lvl1pPr marL="0" indent="0" algn="ctr">
              <a:buNone/>
              <a:defRPr sz="1176"/>
            </a:lvl1pPr>
          </a:lstStyle>
          <a:p>
            <a:pPr lvl="0"/>
            <a:r>
              <a:rPr lang="en-US"/>
              <a:t>Picture</a:t>
            </a:r>
          </a:p>
        </p:txBody>
      </p:sp>
      <p:sp>
        <p:nvSpPr>
          <p:cNvPr id="26" name="Content Placeholder 15"/>
          <p:cNvSpPr>
            <a:spLocks noGrp="1"/>
          </p:cNvSpPr>
          <p:nvPr>
            <p:ph sz="quarter" idx="27" hasCustomPrompt="1"/>
          </p:nvPr>
        </p:nvSpPr>
        <p:spPr>
          <a:xfrm>
            <a:off x="619406" y="3688248"/>
            <a:ext cx="494900" cy="494970"/>
          </a:xfrm>
        </p:spPr>
        <p:txBody>
          <a:bodyPr rIns="0" anchor="ctr">
            <a:noAutofit/>
          </a:bodyPr>
          <a:lstStyle>
            <a:lvl1pPr marL="0" indent="0" algn="ctr">
              <a:buNone/>
              <a:defRPr sz="1176"/>
            </a:lvl1pPr>
          </a:lstStyle>
          <a:p>
            <a:pPr lvl="0"/>
            <a:r>
              <a:rPr lang="en-US"/>
              <a:t>Picture</a:t>
            </a:r>
          </a:p>
        </p:txBody>
      </p:sp>
      <p:sp>
        <p:nvSpPr>
          <p:cNvPr id="27" name="Content Placeholder 15"/>
          <p:cNvSpPr>
            <a:spLocks noGrp="1"/>
          </p:cNvSpPr>
          <p:nvPr>
            <p:ph sz="quarter" idx="28" hasCustomPrompt="1"/>
          </p:nvPr>
        </p:nvSpPr>
        <p:spPr>
          <a:xfrm>
            <a:off x="619406" y="4703527"/>
            <a:ext cx="494900" cy="494970"/>
          </a:xfrm>
        </p:spPr>
        <p:txBody>
          <a:bodyPr rIns="0" anchor="ctr">
            <a:noAutofit/>
          </a:bodyPr>
          <a:lstStyle>
            <a:lvl1pPr marL="0" indent="0" algn="ctr">
              <a:buNone/>
              <a:defRPr sz="1176"/>
            </a:lvl1pPr>
          </a:lstStyle>
          <a:p>
            <a:pPr lvl="0"/>
            <a:r>
              <a:rPr lang="en-US"/>
              <a:t>Picture</a:t>
            </a:r>
          </a:p>
        </p:txBody>
      </p:sp>
      <p:sp>
        <p:nvSpPr>
          <p:cNvPr id="28" name="Content Placeholder 15"/>
          <p:cNvSpPr>
            <a:spLocks noGrp="1"/>
          </p:cNvSpPr>
          <p:nvPr>
            <p:ph sz="quarter" idx="29" hasCustomPrompt="1"/>
          </p:nvPr>
        </p:nvSpPr>
        <p:spPr>
          <a:xfrm>
            <a:off x="619406" y="5718807"/>
            <a:ext cx="494900" cy="494970"/>
          </a:xfrm>
        </p:spPr>
        <p:txBody>
          <a:bodyPr rIns="0" anchor="ctr">
            <a:noAutofit/>
          </a:bodyPr>
          <a:lstStyle>
            <a:lvl1pPr marL="0" indent="0" algn="ctr">
              <a:buNone/>
              <a:defRPr sz="1176"/>
            </a:lvl1pPr>
          </a:lstStyle>
          <a:p>
            <a:pPr lvl="0"/>
            <a:r>
              <a:rPr lang="en-US"/>
              <a:t>Picture</a:t>
            </a: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22" name="Content Placeholder 15">
            <a:extLst>
              <a:ext uri="{FF2B5EF4-FFF2-40B4-BE49-F238E27FC236}">
                <a16:creationId xmlns:a16="http://schemas.microsoft.com/office/drawing/2014/main" id="{EEDF829C-6A69-44EF-B878-9B865A86151D}"/>
              </a:ext>
            </a:extLst>
          </p:cNvPr>
          <p:cNvSpPr>
            <a:spLocks noGrp="1"/>
          </p:cNvSpPr>
          <p:nvPr>
            <p:ph sz="quarter" idx="30" hasCustomPrompt="1"/>
          </p:nvPr>
        </p:nvSpPr>
        <p:spPr>
          <a:xfrm>
            <a:off x="6430604" y="1657689"/>
            <a:ext cx="494900" cy="494970"/>
          </a:xfrm>
        </p:spPr>
        <p:txBody>
          <a:bodyPr rIns="0" anchor="ctr">
            <a:noAutofit/>
          </a:bodyPr>
          <a:lstStyle>
            <a:lvl1pPr marL="0" indent="0" algn="ctr">
              <a:buNone/>
              <a:defRPr sz="1176"/>
            </a:lvl1pPr>
          </a:lstStyle>
          <a:p>
            <a:pPr lvl="0"/>
            <a:r>
              <a:rPr lang="en-US"/>
              <a:t>Picture</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34" name="Content Placeholder 15">
            <a:extLst>
              <a:ext uri="{FF2B5EF4-FFF2-40B4-BE49-F238E27FC236}">
                <a16:creationId xmlns:a16="http://schemas.microsoft.com/office/drawing/2014/main" id="{3E0BA275-02A5-426B-99AB-C4EB9D5262C8}"/>
              </a:ext>
            </a:extLst>
          </p:cNvPr>
          <p:cNvSpPr>
            <a:spLocks noGrp="1"/>
          </p:cNvSpPr>
          <p:nvPr>
            <p:ph sz="quarter" idx="36" hasCustomPrompt="1"/>
          </p:nvPr>
        </p:nvSpPr>
        <p:spPr>
          <a:xfrm>
            <a:off x="6430604" y="2672968"/>
            <a:ext cx="494900" cy="494970"/>
          </a:xfrm>
        </p:spPr>
        <p:txBody>
          <a:bodyPr rIns="0" anchor="ctr">
            <a:noAutofit/>
          </a:bodyPr>
          <a:lstStyle>
            <a:lvl1pPr marL="0" indent="0" algn="ctr">
              <a:buNone/>
              <a:defRPr sz="1176"/>
            </a:lvl1pPr>
          </a:lstStyle>
          <a:p>
            <a:pPr lvl="0"/>
            <a:r>
              <a:rPr lang="en-US"/>
              <a:t>Picture</a:t>
            </a:r>
          </a:p>
        </p:txBody>
      </p:sp>
      <p:sp>
        <p:nvSpPr>
          <p:cNvPr id="35" name="Content Placeholder 15">
            <a:extLst>
              <a:ext uri="{FF2B5EF4-FFF2-40B4-BE49-F238E27FC236}">
                <a16:creationId xmlns:a16="http://schemas.microsoft.com/office/drawing/2014/main" id="{308B00DB-F9FF-4D74-87FA-00F5E6DCD100}"/>
              </a:ext>
            </a:extLst>
          </p:cNvPr>
          <p:cNvSpPr>
            <a:spLocks noGrp="1"/>
          </p:cNvSpPr>
          <p:nvPr>
            <p:ph sz="quarter" idx="37" hasCustomPrompt="1"/>
          </p:nvPr>
        </p:nvSpPr>
        <p:spPr>
          <a:xfrm>
            <a:off x="6430604" y="3688248"/>
            <a:ext cx="494900" cy="494970"/>
          </a:xfrm>
        </p:spPr>
        <p:txBody>
          <a:bodyPr rIns="0" anchor="ctr">
            <a:noAutofit/>
          </a:bodyPr>
          <a:lstStyle>
            <a:lvl1pPr marL="0" indent="0" algn="ctr">
              <a:buNone/>
              <a:defRPr sz="1176"/>
            </a:lvl1pPr>
          </a:lstStyle>
          <a:p>
            <a:pPr lvl="0"/>
            <a:r>
              <a:rPr lang="en-US"/>
              <a:t>Picture</a:t>
            </a:r>
          </a:p>
        </p:txBody>
      </p:sp>
      <p:sp>
        <p:nvSpPr>
          <p:cNvPr id="36" name="Content Placeholder 15">
            <a:extLst>
              <a:ext uri="{FF2B5EF4-FFF2-40B4-BE49-F238E27FC236}">
                <a16:creationId xmlns:a16="http://schemas.microsoft.com/office/drawing/2014/main" id="{F4B068FA-024E-49FB-8EBE-04C39E8AEECC}"/>
              </a:ext>
            </a:extLst>
          </p:cNvPr>
          <p:cNvSpPr>
            <a:spLocks noGrp="1"/>
          </p:cNvSpPr>
          <p:nvPr>
            <p:ph sz="quarter" idx="38" hasCustomPrompt="1"/>
          </p:nvPr>
        </p:nvSpPr>
        <p:spPr>
          <a:xfrm>
            <a:off x="6430604" y="4703527"/>
            <a:ext cx="494900" cy="494970"/>
          </a:xfrm>
        </p:spPr>
        <p:txBody>
          <a:bodyPr rIns="0" anchor="ctr">
            <a:noAutofit/>
          </a:bodyPr>
          <a:lstStyle>
            <a:lvl1pPr marL="0" indent="0" algn="ctr">
              <a:buNone/>
              <a:defRPr sz="1176"/>
            </a:lvl1pPr>
          </a:lstStyle>
          <a:p>
            <a:pPr lvl="0"/>
            <a:r>
              <a:rPr lang="en-US"/>
              <a:t>Picture</a:t>
            </a:r>
          </a:p>
        </p:txBody>
      </p:sp>
      <p:sp>
        <p:nvSpPr>
          <p:cNvPr id="37" name="Content Placeholder 15">
            <a:extLst>
              <a:ext uri="{FF2B5EF4-FFF2-40B4-BE49-F238E27FC236}">
                <a16:creationId xmlns:a16="http://schemas.microsoft.com/office/drawing/2014/main" id="{9A073C10-BB2B-40CF-8BB7-FA557B320020}"/>
              </a:ext>
            </a:extLst>
          </p:cNvPr>
          <p:cNvSpPr>
            <a:spLocks noGrp="1"/>
          </p:cNvSpPr>
          <p:nvPr>
            <p:ph sz="quarter" idx="39" hasCustomPrompt="1"/>
          </p:nvPr>
        </p:nvSpPr>
        <p:spPr>
          <a:xfrm>
            <a:off x="6430604" y="5718807"/>
            <a:ext cx="494900" cy="494970"/>
          </a:xfrm>
        </p:spPr>
        <p:txBody>
          <a:bodyPr rIns="0" anchor="ctr">
            <a:noAutofit/>
          </a:bodyPr>
          <a:lstStyle>
            <a:lvl1pPr marL="0" indent="0" algn="ctr">
              <a:buNone/>
              <a:defRPr sz="1176"/>
            </a:lvl1pPr>
          </a:lstStyle>
          <a:p>
            <a:pPr lvl="0"/>
            <a:r>
              <a:rPr lang="en-US"/>
              <a:t>Picture</a:t>
            </a:r>
          </a:p>
        </p:txBody>
      </p:sp>
    </p:spTree>
    <p:extLst>
      <p:ext uri="{BB962C8B-B14F-4D97-AF65-F5344CB8AC3E}">
        <p14:creationId xmlns:p14="http://schemas.microsoft.com/office/powerpoint/2010/main" val="367467750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38001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39022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7399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52076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Title Slide Graphic Blue">
    <p:spTree>
      <p:nvGrpSpPr>
        <p:cNvPr id="1" name=""/>
        <p:cNvGrpSpPr/>
        <p:nvPr/>
      </p:nvGrpSpPr>
      <p:grpSpPr>
        <a:xfrm>
          <a:off x="0" y="0"/>
          <a:ext cx="0" cy="0"/>
          <a:chOff x="0" y="0"/>
          <a:chExt cx="0" cy="0"/>
        </a:xfrm>
      </p:grpSpPr>
      <p:sp>
        <p:nvSpPr>
          <p:cNvPr id="18" name="Content Placeholder 4"/>
          <p:cNvSpPr>
            <a:spLocks noGrp="1"/>
          </p:cNvSpPr>
          <p:nvPr>
            <p:ph sz="quarter" idx="13" hasCustomPrompt="1"/>
          </p:nvPr>
        </p:nvSpPr>
        <p:spPr bwMode="white">
          <a:xfrm>
            <a:off x="633984" y="4648201"/>
            <a:ext cx="6692704" cy="662599"/>
          </a:xfrm>
          <a:noFill/>
          <a:ln>
            <a:noFill/>
          </a:ln>
        </p:spPr>
        <p:txBody>
          <a:bodyPr vert="horz" wrap="square" lIns="0" tIns="0" rIns="0" bIns="0" numCol="1" anchor="t" anchorCtr="0" compatLnSpc="1">
            <a:prstTxWarp prst="textNoShape">
              <a:avLst/>
            </a:prstTxWarp>
          </a:bodyPr>
          <a:lstStyle>
            <a:lvl1pPr marL="0" indent="0">
              <a:buNone/>
              <a:defRPr lang="en-US" sz="1200" dirty="0">
                <a:solidFill>
                  <a:schemeClr val="tx1">
                    <a:lumMod val="50000"/>
                    <a:lumOff val="50000"/>
                  </a:schemeClr>
                </a:solidFill>
                <a:ea typeface="+mn-ea"/>
                <a:cs typeface="+mn-cs"/>
              </a:defRPr>
            </a:lvl1pPr>
          </a:lstStyle>
          <a:p>
            <a:pPr>
              <a:lnSpc>
                <a:spcPct val="110000"/>
              </a:lnSpc>
            </a:pPr>
            <a:r>
              <a:rPr lang="en-US" sz="1200">
                <a:solidFill>
                  <a:srgbClr val="7F7F7F"/>
                </a:solidFill>
              </a:rPr>
              <a:t>Presenter name (optional)</a:t>
            </a:r>
          </a:p>
          <a:p>
            <a:r>
              <a:rPr lang="en-US" sz="1200">
                <a:solidFill>
                  <a:srgbClr val="7F7F7F"/>
                </a:solidFill>
              </a:rPr>
              <a:t>Title (optional)</a:t>
            </a:r>
          </a:p>
          <a:p>
            <a:r>
              <a:rPr lang="en-US" sz="1200">
                <a:solidFill>
                  <a:srgbClr val="7F7F7F"/>
                </a:solidFill>
              </a:rPr>
              <a:t>Location (optional)</a:t>
            </a:r>
          </a:p>
        </p:txBody>
      </p:sp>
      <p:sp>
        <p:nvSpPr>
          <p:cNvPr id="16" name="Content Placeholder 4"/>
          <p:cNvSpPr>
            <a:spLocks noGrp="1"/>
          </p:cNvSpPr>
          <p:nvPr>
            <p:ph sz="quarter" idx="12" hasCustomPrompt="1"/>
          </p:nvPr>
        </p:nvSpPr>
        <p:spPr bwMode="white">
          <a:xfrm>
            <a:off x="633984" y="409537"/>
            <a:ext cx="6692704" cy="314325"/>
          </a:xfrm>
          <a:noFill/>
          <a:ln>
            <a:noFill/>
          </a:ln>
        </p:spPr>
        <p:txBody>
          <a:bodyPr vert="horz" wrap="square" lIns="0" tIns="0" rIns="0" bIns="0" numCol="1" anchor="t" anchorCtr="0" compatLnSpc="1">
            <a:prstTxWarp prst="textNoShape">
              <a:avLst/>
            </a:prstTxWarp>
          </a:bodyPr>
          <a:lstStyle>
            <a:lvl1pPr marL="0" indent="0">
              <a:buNone/>
              <a:defRPr lang="en-US" sz="1200" dirty="0">
                <a:solidFill>
                  <a:schemeClr val="tx1">
                    <a:lumMod val="50000"/>
                    <a:lumOff val="50000"/>
                  </a:schemeClr>
                </a:solidFill>
                <a:ea typeface="+mn-ea"/>
                <a:cs typeface="+mn-cs"/>
              </a:defRPr>
            </a:lvl1pPr>
          </a:lstStyle>
          <a:p>
            <a:r>
              <a:rPr lang="en-US" sz="1200">
                <a:solidFill>
                  <a:schemeClr val="tx1">
                    <a:lumMod val="50000"/>
                    <a:lumOff val="50000"/>
                  </a:schemeClr>
                </a:solidFill>
              </a:rPr>
              <a:t>Extra copy line separated by two spaces, no comma (optional)</a:t>
            </a:r>
          </a:p>
        </p:txBody>
      </p:sp>
      <p:sp>
        <p:nvSpPr>
          <p:cNvPr id="10" name="Rectangle 9"/>
          <p:cNvSpPr/>
          <p:nvPr/>
        </p:nvSpPr>
        <p:spPr>
          <a:xfrm>
            <a:off x="0" y="1325080"/>
            <a:ext cx="12192000" cy="3081528"/>
          </a:xfrm>
          <a:prstGeom prst="rect">
            <a:avLst/>
          </a:prstGeom>
          <a:gradFill flip="none" rotWithShape="1">
            <a:gsLst>
              <a:gs pos="30000">
                <a:schemeClr val="accent1"/>
              </a:gs>
              <a:gs pos="100000">
                <a:schemeClr val="accent2"/>
              </a:gs>
            </a:gsLst>
            <a:lin ang="18900000" scaled="0"/>
            <a:tileRect/>
          </a:gra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sp>
        <p:nvSpPr>
          <p:cNvPr id="12" name="Content Placeholder 4"/>
          <p:cNvSpPr>
            <a:spLocks noGrp="1"/>
          </p:cNvSpPr>
          <p:nvPr>
            <p:ph sz="quarter" idx="11" hasCustomPrompt="1"/>
          </p:nvPr>
        </p:nvSpPr>
        <p:spPr bwMode="white">
          <a:xfrm>
            <a:off x="633984" y="1576846"/>
            <a:ext cx="6705600" cy="314325"/>
          </a:xfrm>
        </p:spPr>
        <p:txBody>
          <a:bodyPr/>
          <a:lstStyle>
            <a:lvl1pPr marL="0" indent="0">
              <a:buNone/>
              <a:defRPr lang="en-US" sz="1600" kern="1200" dirty="0" smtClean="0">
                <a:solidFill>
                  <a:schemeClr val="bg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r>
              <a:rPr lang="en-US"/>
              <a:t>Month Date, Year or sub-headline</a:t>
            </a:r>
          </a:p>
        </p:txBody>
      </p:sp>
      <p:pic>
        <p:nvPicPr>
          <p:cNvPr id="15" name="Picture 14" descr="exmo_red.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white">
          <a:xfrm>
            <a:off x="9455427" y="432873"/>
            <a:ext cx="2157792" cy="450858"/>
          </a:xfrm>
          <a:prstGeom prst="rect">
            <a:avLst/>
          </a:prstGeom>
        </p:spPr>
      </p:pic>
      <p:sp>
        <p:nvSpPr>
          <p:cNvPr id="8" name="Footer Placeholder 2"/>
          <p:cNvSpPr>
            <a:spLocks noGrp="1"/>
          </p:cNvSpPr>
          <p:nvPr>
            <p:ph type="ftr" sz="quarter" idx="3"/>
          </p:nvPr>
        </p:nvSpPr>
        <p:spPr>
          <a:xfrm>
            <a:off x="9836993" y="6267450"/>
            <a:ext cx="1749640" cy="228600"/>
          </a:xfrm>
          <a:prstGeom prst="rect">
            <a:avLst/>
          </a:prstGeom>
          <a:noFill/>
          <a:ln>
            <a:noFill/>
          </a:ln>
        </p:spPr>
        <p:txBody>
          <a:bodyPr lIns="0" tIns="0" rIns="0" bIns="0" anchor="b"/>
          <a:lstStyle>
            <a:lvl1pPr>
              <a:defRPr lang="en-US" sz="800">
                <a:latin typeface="+mn-lt"/>
                <a:ea typeface="Arial"/>
                <a:cs typeface="Arial" charset="0"/>
              </a:defRPr>
            </a:lvl1pPr>
          </a:lstStyle>
          <a:p>
            <a:pPr algn="r"/>
            <a:endParaRPr>
              <a:solidFill>
                <a:srgbClr val="000000"/>
              </a:solidFill>
            </a:endParaRPr>
          </a:p>
        </p:txBody>
      </p:sp>
      <p:pic>
        <p:nvPicPr>
          <p:cNvPr id="13" name="Picture 12" descr="exmo_elh_tm_w.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0896" y="3875313"/>
            <a:ext cx="2069539" cy="324454"/>
          </a:xfrm>
          <a:prstGeom prst="rect">
            <a:avLst/>
          </a:prstGeom>
        </p:spPr>
      </p:pic>
      <p:sp>
        <p:nvSpPr>
          <p:cNvPr id="11" name="Title 1"/>
          <p:cNvSpPr>
            <a:spLocks noGrp="1"/>
          </p:cNvSpPr>
          <p:nvPr>
            <p:ph type="ctrTitle"/>
          </p:nvPr>
        </p:nvSpPr>
        <p:spPr bwMode="white">
          <a:xfrm>
            <a:off x="633984" y="1900826"/>
            <a:ext cx="10942067" cy="2286000"/>
          </a:xfrm>
        </p:spPr>
        <p:txBody>
          <a:bodyPr>
            <a:noAutofit/>
          </a:bodyPr>
          <a:lstStyle>
            <a:lvl1pPr>
              <a:lnSpc>
                <a:spcPct val="90000"/>
              </a:lnSpc>
              <a:defRPr sz="5400" b="0" i="0" baseline="0">
                <a:solidFill>
                  <a:schemeClr val="bg1"/>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134242551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05367" y="1309688"/>
            <a:ext cx="10967199" cy="48133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1"/>
          </p:nvPr>
        </p:nvSpPr>
        <p:spPr/>
        <p:txBody>
          <a:bodyPr/>
          <a:lstStyle/>
          <a:p>
            <a:pPr algn="r"/>
            <a:fld id="{6A1832FB-D067-F14F-8F63-A059BBF7F3FB}" type="slidenum">
              <a:rPr>
                <a:solidFill>
                  <a:srgbClr val="000000"/>
                </a:solidFill>
              </a:rPr>
              <a:pPr algn="r"/>
              <a:t>‹#›</a:t>
            </a:fld>
            <a:endParaRPr>
              <a:solidFill>
                <a:srgbClr val="000000"/>
              </a:solidFill>
            </a:endParaRPr>
          </a:p>
        </p:txBody>
      </p:sp>
      <p:sp>
        <p:nvSpPr>
          <p:cNvPr id="4" name="Footer Placeholder 3"/>
          <p:cNvSpPr>
            <a:spLocks noGrp="1"/>
          </p:cNvSpPr>
          <p:nvPr>
            <p:ph type="ftr" sz="quarter" idx="12"/>
          </p:nvPr>
        </p:nvSpPr>
        <p:spPr/>
        <p:txBody>
          <a:bodyPr/>
          <a:lstStyle/>
          <a:p>
            <a:pPr algn="r"/>
            <a:endParaRPr>
              <a:solidFill>
                <a:srgbClr val="000000"/>
              </a:solidFill>
            </a:endParaRPr>
          </a:p>
        </p:txBody>
      </p:sp>
    </p:spTree>
    <p:extLst>
      <p:ext uri="{BB962C8B-B14F-4D97-AF65-F5344CB8AC3E}">
        <p14:creationId xmlns:p14="http://schemas.microsoft.com/office/powerpoint/2010/main" val="188400379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itle and Content Blue">
    <p:bg>
      <p:bgPr>
        <a:gradFill flip="none" rotWithShape="1">
          <a:gsLst>
            <a:gs pos="0">
              <a:schemeClr val="accent1"/>
            </a:gs>
            <a:gs pos="100000">
              <a:schemeClr val="accent2"/>
            </a:gs>
          </a:gsLst>
          <a:lin ang="18900000" scaled="0"/>
          <a:tileRect/>
        </a:gra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05367" y="1309688"/>
            <a:ext cx="10967199" cy="4813300"/>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0516557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Text with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609601" y="293462"/>
            <a:ext cx="5197780" cy="762737"/>
          </a:xfrm>
        </p:spPr>
        <p:txBody>
          <a:bodyPr/>
          <a:lstStyle>
            <a:lvl1pPr>
              <a:defRPr>
                <a:solidFill>
                  <a:srgbClr val="ED1C2E"/>
                </a:solidFill>
              </a:defRPr>
            </a:lvl1pPr>
          </a:lstStyle>
          <a:p>
            <a:r>
              <a:rPr lang="en-US"/>
              <a:t>Click to edit Master title style</a:t>
            </a:r>
          </a:p>
        </p:txBody>
      </p:sp>
      <p:sp>
        <p:nvSpPr>
          <p:cNvPr id="3" name="Content Placeholder 2"/>
          <p:cNvSpPr>
            <a:spLocks noGrp="1"/>
          </p:cNvSpPr>
          <p:nvPr>
            <p:ph sz="half" idx="1"/>
          </p:nvPr>
        </p:nvSpPr>
        <p:spPr>
          <a:xfrm>
            <a:off x="609618" y="1309693"/>
            <a:ext cx="5177499" cy="4525963"/>
          </a:xfrm>
        </p:spPr>
        <p:txBody>
          <a:bodyPr/>
          <a:lstStyle>
            <a:lvl1pPr>
              <a:spcBef>
                <a:spcPts val="600"/>
              </a:spcBef>
              <a:defRPr sz="2000" b="0">
                <a:solidFill>
                  <a:srgbClr val="000000"/>
                </a:solidFill>
              </a:defRPr>
            </a:lvl1pPr>
            <a:lvl2pPr>
              <a:defRPr sz="1800">
                <a:solidFill>
                  <a:srgbClr val="000000"/>
                </a:solidFill>
              </a:defRPr>
            </a:lvl2pPr>
            <a:lvl3pPr>
              <a:defRPr sz="1800">
                <a:solidFill>
                  <a:srgbClr val="000000"/>
                </a:solidFill>
              </a:defRPr>
            </a:lvl3pPr>
            <a:lvl4pPr>
              <a:defRPr sz="1800">
                <a:solidFill>
                  <a:srgbClr val="000000"/>
                </a:solidFill>
              </a:defRPr>
            </a:lvl4pPr>
            <a:lvl5pPr>
              <a:defRPr sz="1800">
                <a:solidFill>
                  <a:srgbClr val="00000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p:cNvSpPr>
            <a:spLocks noGrp="1"/>
          </p:cNvSpPr>
          <p:nvPr>
            <p:ph type="pic" sz="quarter" idx="10"/>
          </p:nvPr>
        </p:nvSpPr>
        <p:spPr>
          <a:xfrm>
            <a:off x="6704778" y="0"/>
            <a:ext cx="5487223" cy="6858000"/>
          </a:xfrm>
          <a:solidFill>
            <a:schemeClr val="bg1">
              <a:lumMod val="85000"/>
            </a:schemeClr>
          </a:solidFill>
        </p:spPr>
        <p:txBody>
          <a:bodyPr rtlCol="0">
            <a:noAutofit/>
          </a:bodyPr>
          <a:lstStyle>
            <a:lvl1pPr marL="0" indent="0">
              <a:buNone/>
              <a:defRPr sz="1200">
                <a:solidFill>
                  <a:srgbClr val="000000"/>
                </a:solidFill>
              </a:defRPr>
            </a:lvl1pPr>
          </a:lstStyle>
          <a:p>
            <a:pPr lvl="0"/>
            <a:r>
              <a:rPr lang="en-US" noProof="0"/>
              <a:t>Click icon to add picture</a:t>
            </a:r>
          </a:p>
        </p:txBody>
      </p:sp>
      <p:pic>
        <p:nvPicPr>
          <p:cNvPr id="7" name="Picture 10" descr="exmo_r.bmp"/>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622301" y="6419110"/>
            <a:ext cx="136736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66116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Image with Tex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 y="0"/>
            <a:ext cx="12192000" cy="6858000"/>
          </a:xfrm>
          <a:solidFill>
            <a:schemeClr val="bg1">
              <a:lumMod val="85000"/>
            </a:schemeClr>
          </a:solidFill>
        </p:spPr>
        <p:txBody>
          <a:bodyPr rtlCol="0">
            <a:noAutofit/>
          </a:bodyPr>
          <a:lstStyle>
            <a:lvl1pPr marL="0" indent="0">
              <a:buNone/>
              <a:defRPr sz="1200"/>
            </a:lvl1pPr>
          </a:lstStyle>
          <a:p>
            <a:pPr lvl="0"/>
            <a:r>
              <a:rPr lang="en-US" noProof="0"/>
              <a:t>Click icon to add picture</a:t>
            </a:r>
          </a:p>
        </p:txBody>
      </p:sp>
      <p:sp>
        <p:nvSpPr>
          <p:cNvPr id="2" name="Title 1"/>
          <p:cNvSpPr>
            <a:spLocks noGrp="1"/>
          </p:cNvSpPr>
          <p:nvPr>
            <p:ph type="title"/>
          </p:nvPr>
        </p:nvSpPr>
        <p:spPr>
          <a:xfrm>
            <a:off x="609599" y="293462"/>
            <a:ext cx="10972800" cy="762737"/>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609619" y="1309693"/>
            <a:ext cx="10972800" cy="4525963"/>
          </a:xfrm>
        </p:spPr>
        <p:txBody>
          <a:bodyPr/>
          <a:lstStyle>
            <a:lvl1pPr marL="0" indent="0">
              <a:buFontTx/>
              <a:buNone/>
              <a:defRPr sz="2000" b="0">
                <a:solidFill>
                  <a:schemeClr val="bg1"/>
                </a:solidFill>
              </a:defRPr>
            </a:lvl1pPr>
            <a:lvl2pPr marL="227012" indent="0">
              <a:buFontTx/>
              <a:buNone/>
              <a:defRPr sz="1800">
                <a:solidFill>
                  <a:schemeClr val="bg1"/>
                </a:solidFill>
              </a:defRPr>
            </a:lvl2pPr>
            <a:lvl3pPr marL="454025" indent="0">
              <a:buFontTx/>
              <a:buNone/>
              <a:defRPr sz="1800">
                <a:solidFill>
                  <a:schemeClr val="bg1"/>
                </a:solidFill>
              </a:defRPr>
            </a:lvl3pPr>
            <a:lvl4pPr marL="688975" indent="0">
              <a:buFontTx/>
              <a:buNone/>
              <a:defRPr sz="1800">
                <a:solidFill>
                  <a:schemeClr val="bg1"/>
                </a:solidFill>
              </a:defRPr>
            </a:lvl4pPr>
            <a:lvl5pPr marL="915987" indent="0">
              <a:buFontTx/>
              <a:buNone/>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89552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hart Only">
    <p:spTree>
      <p:nvGrpSpPr>
        <p:cNvPr id="1" name=""/>
        <p:cNvGrpSpPr/>
        <p:nvPr/>
      </p:nvGrpSpPr>
      <p:grpSpPr>
        <a:xfrm>
          <a:off x="0" y="0"/>
          <a:ext cx="0" cy="0"/>
          <a:chOff x="0" y="0"/>
          <a:chExt cx="0" cy="0"/>
        </a:xfrm>
      </p:grpSpPr>
      <p:sp>
        <p:nvSpPr>
          <p:cNvPr id="5" name="Chart Placeholder 4"/>
          <p:cNvSpPr>
            <a:spLocks noGrp="1"/>
          </p:cNvSpPr>
          <p:nvPr>
            <p:ph type="chart" sz="quarter" idx="12"/>
          </p:nvPr>
        </p:nvSpPr>
        <p:spPr>
          <a:xfrm>
            <a:off x="596899" y="1798320"/>
            <a:ext cx="10973308" cy="4321493"/>
          </a:xfrm>
        </p:spPr>
        <p:txBody>
          <a:bodyPr rtlCol="0" anchor="ctr" anchorCtr="1">
            <a:noAutofit/>
          </a:bodyPr>
          <a:lstStyle>
            <a:lvl1pPr marL="0" indent="0">
              <a:buNone/>
              <a:defRPr sz="1200">
                <a:solidFill>
                  <a:srgbClr val="000000"/>
                </a:solidFill>
              </a:defRPr>
            </a:lvl1pPr>
          </a:lstStyle>
          <a:p>
            <a:pPr lvl="0"/>
            <a:r>
              <a:rPr lang="en-US" noProof="0"/>
              <a:t>Click icon to add chart</a:t>
            </a:r>
          </a:p>
        </p:txBody>
      </p:sp>
      <p:sp>
        <p:nvSpPr>
          <p:cNvPr id="8" name="Content Placeholder 7"/>
          <p:cNvSpPr>
            <a:spLocks noGrp="1"/>
          </p:cNvSpPr>
          <p:nvPr>
            <p:ph sz="quarter" idx="10" hasCustomPrompt="1"/>
          </p:nvPr>
        </p:nvSpPr>
        <p:spPr>
          <a:xfrm>
            <a:off x="596901" y="1363404"/>
            <a:ext cx="10971953" cy="424757"/>
          </a:xfrm>
        </p:spPr>
        <p:txBody>
          <a:bodyPr/>
          <a:lstStyle>
            <a:lvl1pPr marL="0" indent="0">
              <a:buNone/>
              <a:defRPr sz="1600">
                <a:solidFill>
                  <a:srgbClr val="000000"/>
                </a:solidFill>
              </a:defRPr>
            </a:lvl1pPr>
            <a:lvl2pPr>
              <a:defRPr sz="1400"/>
            </a:lvl2pPr>
            <a:lvl3pPr>
              <a:defRPr sz="1400"/>
            </a:lvl3pPr>
            <a:lvl4pPr>
              <a:defRPr sz="1400"/>
            </a:lvl4pPr>
            <a:lvl5pPr>
              <a:defRPr sz="1400"/>
            </a:lvl5pPr>
          </a:lstStyle>
          <a:p>
            <a:pPr lvl="0"/>
            <a:r>
              <a:rPr lang="en-US"/>
              <a:t>Chart title goes here (optional)</a:t>
            </a:r>
          </a:p>
        </p:txBody>
      </p:sp>
      <p:sp>
        <p:nvSpPr>
          <p:cNvPr id="4" name="Title 3"/>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3"/>
          </p:nvPr>
        </p:nvSpPr>
        <p:spPr/>
        <p:txBody>
          <a:bodyPr/>
          <a:lstStyle/>
          <a:p>
            <a:pPr algn="r"/>
            <a:fld id="{6A1832FB-D067-F14F-8F63-A059BBF7F3FB}" type="slidenum">
              <a:rPr>
                <a:solidFill>
                  <a:srgbClr val="000000"/>
                </a:solidFill>
              </a:rPr>
              <a:pPr algn="r"/>
              <a:t>‹#›</a:t>
            </a:fld>
            <a:endParaRPr>
              <a:solidFill>
                <a:srgbClr val="000000"/>
              </a:solidFill>
            </a:endParaRPr>
          </a:p>
        </p:txBody>
      </p:sp>
      <p:sp>
        <p:nvSpPr>
          <p:cNvPr id="3" name="Footer Placeholder 2"/>
          <p:cNvSpPr>
            <a:spLocks noGrp="1"/>
          </p:cNvSpPr>
          <p:nvPr>
            <p:ph type="ftr" sz="quarter" idx="14"/>
          </p:nvPr>
        </p:nvSpPr>
        <p:spPr/>
        <p:txBody>
          <a:bodyPr/>
          <a:lstStyle/>
          <a:p>
            <a:pPr algn="r"/>
            <a:endParaRPr>
              <a:solidFill>
                <a:srgbClr val="000000"/>
              </a:solidFill>
            </a:endParaRPr>
          </a:p>
        </p:txBody>
      </p:sp>
    </p:spTree>
    <p:extLst>
      <p:ext uri="{BB962C8B-B14F-4D97-AF65-F5344CB8AC3E}">
        <p14:creationId xmlns:p14="http://schemas.microsoft.com/office/powerpoint/2010/main" val="6239654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hart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8168217" y="1363403"/>
            <a:ext cx="3412647" cy="475641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hart Placeholder 4"/>
          <p:cNvSpPr>
            <a:spLocks noGrp="1"/>
          </p:cNvSpPr>
          <p:nvPr>
            <p:ph type="chart" sz="quarter" idx="12"/>
          </p:nvPr>
        </p:nvSpPr>
        <p:spPr>
          <a:xfrm>
            <a:off x="596900" y="1801563"/>
            <a:ext cx="7543800" cy="4318250"/>
          </a:xfrm>
        </p:spPr>
        <p:txBody>
          <a:bodyPr rtlCol="0" anchor="ctr" anchorCtr="1">
            <a:noAutofit/>
          </a:bodyPr>
          <a:lstStyle>
            <a:lvl1pPr marL="0" indent="0">
              <a:buNone/>
              <a:defRPr sz="1200"/>
            </a:lvl1pPr>
          </a:lstStyle>
          <a:p>
            <a:pPr lvl="0"/>
            <a:r>
              <a:rPr lang="en-US" noProof="0"/>
              <a:t>Click icon to add chart</a:t>
            </a:r>
          </a:p>
        </p:txBody>
      </p:sp>
      <p:sp>
        <p:nvSpPr>
          <p:cNvPr id="2" name="Title 1"/>
          <p:cNvSpPr>
            <a:spLocks noGrp="1"/>
          </p:cNvSpPr>
          <p:nvPr>
            <p:ph type="title"/>
          </p:nvPr>
        </p:nvSpPr>
        <p:spPr/>
        <p:txBody>
          <a:bodyPr/>
          <a:lstStyle/>
          <a:p>
            <a:r>
              <a:rPr lang="en-US"/>
              <a:t>Click to edit Master title style</a:t>
            </a:r>
          </a:p>
        </p:txBody>
      </p:sp>
      <p:sp>
        <p:nvSpPr>
          <p:cNvPr id="6" name="Content Placeholder 7"/>
          <p:cNvSpPr>
            <a:spLocks noGrp="1"/>
          </p:cNvSpPr>
          <p:nvPr>
            <p:ph sz="quarter" idx="13" hasCustomPrompt="1"/>
          </p:nvPr>
        </p:nvSpPr>
        <p:spPr>
          <a:xfrm>
            <a:off x="596901" y="1363404"/>
            <a:ext cx="7542040" cy="424757"/>
          </a:xfrm>
        </p:spPr>
        <p:txBody>
          <a:bodyPr/>
          <a:lstStyle>
            <a:lvl1pPr marL="0" indent="0">
              <a:buNone/>
              <a:defRPr sz="1600">
                <a:solidFill>
                  <a:srgbClr val="000000"/>
                </a:solidFill>
              </a:defRPr>
            </a:lvl1pPr>
            <a:lvl2pPr>
              <a:defRPr sz="1400"/>
            </a:lvl2pPr>
            <a:lvl3pPr>
              <a:defRPr sz="1400"/>
            </a:lvl3pPr>
            <a:lvl4pPr>
              <a:defRPr sz="1400"/>
            </a:lvl4pPr>
            <a:lvl5pPr>
              <a:defRPr sz="1400"/>
            </a:lvl5pPr>
          </a:lstStyle>
          <a:p>
            <a:pPr lvl="0"/>
            <a:r>
              <a:rPr lang="en-US"/>
              <a:t>Chart title goes here (optional)</a:t>
            </a:r>
          </a:p>
        </p:txBody>
      </p:sp>
      <p:sp>
        <p:nvSpPr>
          <p:cNvPr id="3" name="Slide Number Placeholder 2"/>
          <p:cNvSpPr>
            <a:spLocks noGrp="1"/>
          </p:cNvSpPr>
          <p:nvPr>
            <p:ph type="sldNum" sz="quarter" idx="14"/>
          </p:nvPr>
        </p:nvSpPr>
        <p:spPr/>
        <p:txBody>
          <a:bodyPr/>
          <a:lstStyle/>
          <a:p>
            <a:pPr algn="r"/>
            <a:fld id="{6A1832FB-D067-F14F-8F63-A059BBF7F3FB}" type="slidenum">
              <a:rPr>
                <a:solidFill>
                  <a:srgbClr val="000000"/>
                </a:solidFill>
              </a:rPr>
              <a:pPr algn="r"/>
              <a:t>‹#›</a:t>
            </a:fld>
            <a:endParaRPr>
              <a:solidFill>
                <a:srgbClr val="000000"/>
              </a:solidFill>
            </a:endParaRPr>
          </a:p>
        </p:txBody>
      </p:sp>
      <p:sp>
        <p:nvSpPr>
          <p:cNvPr id="4" name="Footer Placeholder 3"/>
          <p:cNvSpPr>
            <a:spLocks noGrp="1"/>
          </p:cNvSpPr>
          <p:nvPr>
            <p:ph type="ftr" sz="quarter" idx="15"/>
          </p:nvPr>
        </p:nvSpPr>
        <p:spPr/>
        <p:txBody>
          <a:bodyPr/>
          <a:lstStyle/>
          <a:p>
            <a:pPr algn="r"/>
            <a:endParaRPr>
              <a:solidFill>
                <a:srgbClr val="000000"/>
              </a:solidFill>
            </a:endParaRPr>
          </a:p>
        </p:txBody>
      </p:sp>
    </p:spTree>
    <p:extLst>
      <p:ext uri="{BB962C8B-B14F-4D97-AF65-F5344CB8AC3E}">
        <p14:creationId xmlns:p14="http://schemas.microsoft.com/office/powerpoint/2010/main" val="25131200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harts and Content 3">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36777"/>
            <a:ext cx="3346027" cy="2286787"/>
          </a:xfrm>
        </p:spPr>
        <p:txBody>
          <a:bodyPr/>
          <a:lstStyle>
            <a:lvl1pPr marL="0" indent="0">
              <a:buNone/>
              <a:defRPr sz="1200">
                <a:solidFill>
                  <a:srgbClr val="000000"/>
                </a:solidFill>
              </a:defRPr>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p:txBody>
      </p:sp>
      <p:sp>
        <p:nvSpPr>
          <p:cNvPr id="4" name="Content Placeholder 3"/>
          <p:cNvSpPr>
            <a:spLocks noGrp="1"/>
          </p:cNvSpPr>
          <p:nvPr>
            <p:ph sz="half" idx="2"/>
          </p:nvPr>
        </p:nvSpPr>
        <p:spPr>
          <a:xfrm>
            <a:off x="609600" y="4114801"/>
            <a:ext cx="10972800" cy="2013585"/>
          </a:xfrm>
        </p:spPr>
        <p:txBody>
          <a:bodyPr/>
          <a:lstStyle>
            <a:lvl1pPr>
              <a:spcBef>
                <a:spcPts val="600"/>
              </a:spcBef>
              <a:defRPr sz="1800">
                <a:solidFill>
                  <a:srgbClr val="000000"/>
                </a:solidFill>
              </a:defRPr>
            </a:lvl1pPr>
            <a:lvl2pPr>
              <a:defRPr sz="1800">
                <a:solidFill>
                  <a:srgbClr val="000000"/>
                </a:solidFill>
              </a:defRPr>
            </a:lvl2pPr>
            <a:lvl3pPr>
              <a:defRPr sz="1800">
                <a:solidFill>
                  <a:srgbClr val="000000"/>
                </a:solidFill>
              </a:defRPr>
            </a:lvl3pPr>
            <a:lvl4pPr>
              <a:defRPr sz="1800">
                <a:solidFill>
                  <a:srgbClr val="000000"/>
                </a:solidFill>
              </a:defRPr>
            </a:lvl4pPr>
            <a:lvl5pPr>
              <a:defRPr sz="1800">
                <a:solidFill>
                  <a:srgbClr val="00000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half" idx="12"/>
          </p:nvPr>
        </p:nvSpPr>
        <p:spPr>
          <a:xfrm>
            <a:off x="4422987" y="1636777"/>
            <a:ext cx="3346027" cy="2286787"/>
          </a:xfrm>
        </p:spPr>
        <p:txBody>
          <a:bodyPr/>
          <a:lstStyle>
            <a:lvl1pPr marL="0" indent="0">
              <a:buNone/>
              <a:defRPr sz="1200">
                <a:solidFill>
                  <a:srgbClr val="000000"/>
                </a:solidFill>
              </a:defRPr>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p:txBody>
      </p:sp>
      <p:sp>
        <p:nvSpPr>
          <p:cNvPr id="7" name="Content Placeholder 2"/>
          <p:cNvSpPr>
            <a:spLocks noGrp="1"/>
          </p:cNvSpPr>
          <p:nvPr>
            <p:ph sz="half" idx="13"/>
          </p:nvPr>
        </p:nvSpPr>
        <p:spPr>
          <a:xfrm>
            <a:off x="8236373" y="1636777"/>
            <a:ext cx="3346027" cy="2286787"/>
          </a:xfrm>
        </p:spPr>
        <p:txBody>
          <a:bodyPr/>
          <a:lstStyle>
            <a:lvl1pPr marL="0" indent="0">
              <a:buNone/>
              <a:defRPr sz="1200">
                <a:solidFill>
                  <a:srgbClr val="000000"/>
                </a:solidFill>
              </a:defRPr>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p:txBody>
      </p:sp>
      <p:sp>
        <p:nvSpPr>
          <p:cNvPr id="5" name="Title 4"/>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4"/>
          </p:nvPr>
        </p:nvSpPr>
        <p:spPr/>
        <p:txBody>
          <a:bodyPr/>
          <a:lstStyle/>
          <a:p>
            <a:pPr algn="r"/>
            <a:fld id="{6A1832FB-D067-F14F-8F63-A059BBF7F3FB}" type="slidenum">
              <a:rPr>
                <a:solidFill>
                  <a:srgbClr val="000000"/>
                </a:solidFill>
              </a:rPr>
              <a:pPr algn="r"/>
              <a:t>‹#›</a:t>
            </a:fld>
            <a:endParaRPr>
              <a:solidFill>
                <a:srgbClr val="000000"/>
              </a:solidFill>
            </a:endParaRPr>
          </a:p>
        </p:txBody>
      </p:sp>
      <p:sp>
        <p:nvSpPr>
          <p:cNvPr id="8" name="Footer Placeholder 7"/>
          <p:cNvSpPr>
            <a:spLocks noGrp="1"/>
          </p:cNvSpPr>
          <p:nvPr>
            <p:ph type="ftr" sz="quarter" idx="15"/>
          </p:nvPr>
        </p:nvSpPr>
        <p:spPr/>
        <p:txBody>
          <a:bodyPr/>
          <a:lstStyle/>
          <a:p>
            <a:pPr algn="r"/>
            <a:endParaRPr>
              <a:solidFill>
                <a:srgbClr val="000000"/>
              </a:solidFill>
            </a:endParaRPr>
          </a:p>
        </p:txBody>
      </p:sp>
    </p:spTree>
    <p:extLst>
      <p:ext uri="{BB962C8B-B14F-4D97-AF65-F5344CB8AC3E}">
        <p14:creationId xmlns:p14="http://schemas.microsoft.com/office/powerpoint/2010/main" val="21715262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0"/>
          </p:nvPr>
        </p:nvSpPr>
        <p:spPr/>
        <p:txBody>
          <a:bodyPr/>
          <a:lstStyle/>
          <a:p>
            <a:pPr algn="r"/>
            <a:fld id="{6A1832FB-D067-F14F-8F63-A059BBF7F3FB}" type="slidenum">
              <a:rPr>
                <a:solidFill>
                  <a:srgbClr val="000000"/>
                </a:solidFill>
              </a:rPr>
              <a:pPr algn="r"/>
              <a:t>‹#›</a:t>
            </a:fld>
            <a:endParaRPr>
              <a:solidFill>
                <a:srgbClr val="000000"/>
              </a:solidFill>
            </a:endParaRPr>
          </a:p>
        </p:txBody>
      </p:sp>
      <p:sp>
        <p:nvSpPr>
          <p:cNvPr id="4" name="Footer Placeholder 3"/>
          <p:cNvSpPr>
            <a:spLocks noGrp="1"/>
          </p:cNvSpPr>
          <p:nvPr>
            <p:ph type="ftr" sz="quarter" idx="11"/>
          </p:nvPr>
        </p:nvSpPr>
        <p:spPr/>
        <p:txBody>
          <a:bodyPr/>
          <a:lstStyle/>
          <a:p>
            <a:pPr algn="r"/>
            <a:endParaRPr>
              <a:solidFill>
                <a:srgbClr val="000000"/>
              </a:solidFill>
            </a:endParaRPr>
          </a:p>
        </p:txBody>
      </p:sp>
    </p:spTree>
    <p:extLst>
      <p:ext uri="{BB962C8B-B14F-4D97-AF65-F5344CB8AC3E}">
        <p14:creationId xmlns:p14="http://schemas.microsoft.com/office/powerpoint/2010/main" val="30975186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fld id="{6A1832FB-D067-F14F-8F63-A059BBF7F3FB}" type="slidenum">
              <a:rPr>
                <a:solidFill>
                  <a:srgbClr val="000000"/>
                </a:solidFill>
              </a:rPr>
              <a:pPr algn="r"/>
              <a:t>‹#›</a:t>
            </a:fld>
            <a:endParaRPr>
              <a:solidFill>
                <a:srgbClr val="000000"/>
              </a:solidFill>
            </a:endParaRPr>
          </a:p>
        </p:txBody>
      </p:sp>
      <p:sp>
        <p:nvSpPr>
          <p:cNvPr id="3" name="Footer Placeholder 2"/>
          <p:cNvSpPr>
            <a:spLocks noGrp="1"/>
          </p:cNvSpPr>
          <p:nvPr>
            <p:ph type="ftr" sz="quarter" idx="11"/>
          </p:nvPr>
        </p:nvSpPr>
        <p:spPr/>
        <p:txBody>
          <a:bodyPr/>
          <a:lstStyle/>
          <a:p>
            <a:pPr algn="r"/>
            <a:endParaRPr>
              <a:solidFill>
                <a:srgbClr val="000000"/>
              </a:solidFill>
            </a:endParaRPr>
          </a:p>
        </p:txBody>
      </p:sp>
    </p:spTree>
    <p:extLst>
      <p:ext uri="{BB962C8B-B14F-4D97-AF65-F5344CB8AC3E}">
        <p14:creationId xmlns:p14="http://schemas.microsoft.com/office/powerpoint/2010/main" val="87307361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theme" Target="../theme/theme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8"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theme" Target="../theme/theme3.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9" Type="http://schemas.openxmlformats.org/officeDocument/2006/relationships/slideLayout" Target="../slideLayouts/slideLayout150.xml"/><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42" Type="http://schemas.openxmlformats.org/officeDocument/2006/relationships/theme" Target="../theme/theme4.xml"/><Relationship Id="rId7" Type="http://schemas.openxmlformats.org/officeDocument/2006/relationships/slideLayout" Target="../slideLayouts/slideLayout11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41" Type="http://schemas.openxmlformats.org/officeDocument/2006/relationships/slideLayout" Target="../slideLayouts/slideLayout152.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37" Type="http://schemas.openxmlformats.org/officeDocument/2006/relationships/slideLayout" Target="../slideLayouts/slideLayout148.xml"/><Relationship Id="rId40" Type="http://schemas.openxmlformats.org/officeDocument/2006/relationships/slideLayout" Target="../slideLayouts/slideLayout151.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slideLayout" Target="../slideLayouts/slideLayout147.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 Id="rId43" Type="http://schemas.openxmlformats.org/officeDocument/2006/relationships/image" Target="../media/image1.emf"/><Relationship Id="rId8" Type="http://schemas.openxmlformats.org/officeDocument/2006/relationships/slideLayout" Target="../slideLayouts/slideLayout119.xml"/><Relationship Id="rId3" Type="http://schemas.openxmlformats.org/officeDocument/2006/relationships/slideLayout" Target="../slideLayouts/slideLayout114.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38" Type="http://schemas.openxmlformats.org/officeDocument/2006/relationships/slideLayout" Target="../slideLayouts/slideLayout1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theme" Target="../theme/theme5.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4051772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A72D22D5-CB2B-41A9-9AFC-58D8ED3B360B}"/>
              </a:ext>
            </a:extLst>
          </p:cNvPr>
          <p:cNvGrpSpPr/>
          <p:nvPr userDrawn="1"/>
        </p:nvGrpSpPr>
        <p:grpSpPr>
          <a:xfrm rot="5400000">
            <a:off x="10247804" y="4228006"/>
            <a:ext cx="4690235" cy="569755"/>
            <a:chOff x="465139" y="4279900"/>
            <a:chExt cx="11082523" cy="1498600"/>
          </a:xfrm>
        </p:grpSpPr>
        <p:sp>
          <p:nvSpPr>
            <p:cNvPr id="33" name="Rectangle 32">
              <a:extLst>
                <a:ext uri="{FF2B5EF4-FFF2-40B4-BE49-F238E27FC236}">
                  <a16:creationId xmlns:a16="http://schemas.microsoft.com/office/drawing/2014/main" id="{3E72DB22-4DBD-4F01-ADEA-BEACFAA4E10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34" name="Rectangle 33">
              <a:extLst>
                <a:ext uri="{FF2B5EF4-FFF2-40B4-BE49-F238E27FC236}">
                  <a16:creationId xmlns:a16="http://schemas.microsoft.com/office/drawing/2014/main" id="{B25064FD-63D1-4CBB-8EC3-C98057D8C862}"/>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35" name="Rectangle 34">
              <a:extLst>
                <a:ext uri="{FF2B5EF4-FFF2-40B4-BE49-F238E27FC236}">
                  <a16:creationId xmlns:a16="http://schemas.microsoft.com/office/drawing/2014/main" id="{A8BF8B0F-662D-4F93-8768-D625C3F49040}"/>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36" name="Rectangle 35">
              <a:extLst>
                <a:ext uri="{FF2B5EF4-FFF2-40B4-BE49-F238E27FC236}">
                  <a16:creationId xmlns:a16="http://schemas.microsoft.com/office/drawing/2014/main" id="{2740B30F-343E-456C-B928-4B6DCECF9243}"/>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19" name="Group 18">
            <a:extLst>
              <a:ext uri="{FF2B5EF4-FFF2-40B4-BE49-F238E27FC236}">
                <a16:creationId xmlns:a16="http://schemas.microsoft.com/office/drawing/2014/main" id="{B9F31D15-FEBA-44B5-8020-85E1BF1D1473}"/>
              </a:ext>
            </a:extLst>
          </p:cNvPr>
          <p:cNvGrpSpPr/>
          <p:nvPr userDrawn="1"/>
        </p:nvGrpSpPr>
        <p:grpSpPr>
          <a:xfrm rot="5400000">
            <a:off x="11534945" y="773099"/>
            <a:ext cx="2115953" cy="569757"/>
            <a:chOff x="465140" y="7280835"/>
            <a:chExt cx="7676186" cy="942415"/>
          </a:xfrm>
        </p:grpSpPr>
        <p:sp>
          <p:nvSpPr>
            <p:cNvPr id="20" name="Rectangle 19">
              <a:extLst>
                <a:ext uri="{FF2B5EF4-FFF2-40B4-BE49-F238E27FC236}">
                  <a16:creationId xmlns:a16="http://schemas.microsoft.com/office/drawing/2014/main" id="{801664B9-EDA6-4852-A9A2-B7B41FF49A32}"/>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26" name="Rectangle 25">
              <a:extLst>
                <a:ext uri="{FF2B5EF4-FFF2-40B4-BE49-F238E27FC236}">
                  <a16:creationId xmlns:a16="http://schemas.microsoft.com/office/drawing/2014/main" id="{A61D63C4-080B-4BEF-A258-AF3215B7EB13}"/>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27" name="Rectangle 26">
              <a:extLst>
                <a:ext uri="{FF2B5EF4-FFF2-40B4-BE49-F238E27FC236}">
                  <a16:creationId xmlns:a16="http://schemas.microsoft.com/office/drawing/2014/main" id="{1E181A92-0C12-47CE-B409-E433F96D3414}"/>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2812690303"/>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5" r:id="rId26"/>
    <p:sldLayoutId id="2147483746" r:id="rId27"/>
    <p:sldLayoutId id="2147483747" r:id="rId28"/>
    <p:sldLayoutId id="2147483748" r:id="rId29"/>
    <p:sldLayoutId id="2147483750" r:id="rId30"/>
    <p:sldLayoutId id="2147483787" r:id="rId31"/>
    <p:sldLayoutId id="2147483880" r:id="rId32"/>
  </p:sldLayoutIdLst>
  <p:transition>
    <p:fade/>
  </p:transition>
  <p:hf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93688"/>
            <a:ext cx="10972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312863"/>
            <a:ext cx="10972800"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4"/>
          </p:nvPr>
        </p:nvSpPr>
        <p:spPr>
          <a:xfrm>
            <a:off x="10977285" y="6462315"/>
            <a:ext cx="605116" cy="227880"/>
          </a:xfrm>
          <a:prstGeom prst="rect">
            <a:avLst/>
          </a:prstGeom>
          <a:noFill/>
          <a:ln>
            <a:noFill/>
          </a:ln>
        </p:spPr>
        <p:txBody>
          <a:bodyPr lIns="0" tIns="0" rIns="0" bIns="0"/>
          <a:lstStyle>
            <a:lvl1pPr>
              <a:defRPr lang="en-US" sz="800" smtClean="0">
                <a:latin typeface="+mn-lt"/>
                <a:ea typeface="Arial"/>
                <a:cs typeface="Arial" charset="0"/>
              </a:defRPr>
            </a:lvl1pPr>
          </a:lstStyle>
          <a:p>
            <a:pPr algn="r"/>
            <a:fld id="{6A1832FB-D067-F14F-8F63-A059BBF7F3FB}" type="slidenum">
              <a:rPr>
                <a:solidFill>
                  <a:srgbClr val="000000"/>
                </a:solidFill>
              </a:rPr>
              <a:pPr algn="r"/>
              <a:t>‹#›</a:t>
            </a:fld>
            <a:endParaRPr>
              <a:solidFill>
                <a:srgbClr val="000000"/>
              </a:solidFill>
            </a:endParaRPr>
          </a:p>
        </p:txBody>
      </p:sp>
      <p:sp>
        <p:nvSpPr>
          <p:cNvPr id="3" name="Footer Placeholder 2"/>
          <p:cNvSpPr>
            <a:spLocks noGrp="1"/>
          </p:cNvSpPr>
          <p:nvPr>
            <p:ph type="ftr" sz="quarter" idx="3"/>
          </p:nvPr>
        </p:nvSpPr>
        <p:spPr>
          <a:xfrm>
            <a:off x="7092871" y="6461595"/>
            <a:ext cx="3860800" cy="228600"/>
          </a:xfrm>
          <a:prstGeom prst="rect">
            <a:avLst/>
          </a:prstGeom>
          <a:noFill/>
          <a:ln>
            <a:noFill/>
          </a:ln>
        </p:spPr>
        <p:txBody>
          <a:bodyPr lIns="0" tIns="0" rIns="0" bIns="0"/>
          <a:lstStyle>
            <a:lvl1pPr>
              <a:defRPr lang="en-US" sz="800">
                <a:latin typeface="+mn-lt"/>
                <a:ea typeface="Arial"/>
                <a:cs typeface="Arial" charset="0"/>
              </a:defRPr>
            </a:lvl1pPr>
          </a:lstStyle>
          <a:p>
            <a:pPr algn="r"/>
            <a:endParaRPr>
              <a:solidFill>
                <a:srgbClr val="000000"/>
              </a:solidFill>
            </a:endParaRPr>
          </a:p>
        </p:txBody>
      </p:sp>
    </p:spTree>
    <p:extLst>
      <p:ext uri="{BB962C8B-B14F-4D97-AF65-F5344CB8AC3E}">
        <p14:creationId xmlns:p14="http://schemas.microsoft.com/office/powerpoint/2010/main" val="275756387"/>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Lst>
  <p:hf hdr="0" ftr="0" dt="0"/>
  <p:txStyles>
    <p:titleStyle>
      <a:lvl1pPr algn="l" defTabSz="457200" rtl="0" eaLnBrk="1" fontAlgn="base" hangingPunct="1">
        <a:spcBef>
          <a:spcPct val="0"/>
        </a:spcBef>
        <a:spcAft>
          <a:spcPct val="0"/>
        </a:spcAft>
        <a:defRPr sz="3200" kern="1200">
          <a:solidFill>
            <a:schemeClr val="tx2"/>
          </a:solidFill>
          <a:latin typeface="Arial"/>
          <a:ea typeface="Arial"/>
          <a:cs typeface="Arial"/>
        </a:defRPr>
      </a:lvl1pPr>
      <a:lvl2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2pPr>
      <a:lvl3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3pPr>
      <a:lvl4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4pPr>
      <a:lvl5pPr algn="l" defTabSz="457200" rtl="0" eaLnBrk="1" fontAlgn="base" hangingPunct="1">
        <a:spcBef>
          <a:spcPct val="0"/>
        </a:spcBef>
        <a:spcAft>
          <a:spcPct val="0"/>
        </a:spcAft>
        <a:defRPr sz="2800">
          <a:solidFill>
            <a:schemeClr val="tx1"/>
          </a:solidFill>
          <a:latin typeface="Arial" charset="0"/>
          <a:ea typeface="ヒラギノ角ゴ Pro W3" charset="0"/>
          <a:cs typeface="Arial" charset="0"/>
        </a:defRPr>
      </a:lvl5pPr>
      <a:lvl6pPr marL="457200" algn="l" defTabSz="457200" rtl="0" eaLnBrk="1" fontAlgn="base" hangingPunct="1">
        <a:spcBef>
          <a:spcPct val="0"/>
        </a:spcBef>
        <a:spcAft>
          <a:spcPct val="0"/>
        </a:spcAft>
        <a:defRPr sz="2800">
          <a:solidFill>
            <a:schemeClr val="tx1"/>
          </a:solidFill>
          <a:latin typeface="Arial" charset="0"/>
          <a:ea typeface="ヒラギノ角ゴ Pro W3" charset="0"/>
        </a:defRPr>
      </a:lvl6pPr>
      <a:lvl7pPr marL="914400" algn="l" defTabSz="457200" rtl="0" eaLnBrk="1" fontAlgn="base" hangingPunct="1">
        <a:spcBef>
          <a:spcPct val="0"/>
        </a:spcBef>
        <a:spcAft>
          <a:spcPct val="0"/>
        </a:spcAft>
        <a:defRPr sz="2800">
          <a:solidFill>
            <a:schemeClr val="tx1"/>
          </a:solidFill>
          <a:latin typeface="Arial" charset="0"/>
          <a:ea typeface="ヒラギノ角ゴ Pro W3" charset="0"/>
        </a:defRPr>
      </a:lvl7pPr>
      <a:lvl8pPr marL="1371600" algn="l" defTabSz="457200" rtl="0" eaLnBrk="1" fontAlgn="base" hangingPunct="1">
        <a:spcBef>
          <a:spcPct val="0"/>
        </a:spcBef>
        <a:spcAft>
          <a:spcPct val="0"/>
        </a:spcAft>
        <a:defRPr sz="2800">
          <a:solidFill>
            <a:schemeClr val="tx1"/>
          </a:solidFill>
          <a:latin typeface="Arial" charset="0"/>
          <a:ea typeface="ヒラギノ角ゴ Pro W3" charset="0"/>
        </a:defRPr>
      </a:lvl8pPr>
      <a:lvl9pPr marL="1828800" algn="l" defTabSz="457200" rtl="0" eaLnBrk="1" fontAlgn="base" hangingPunct="1">
        <a:spcBef>
          <a:spcPct val="0"/>
        </a:spcBef>
        <a:spcAft>
          <a:spcPct val="0"/>
        </a:spcAft>
        <a:defRPr sz="2800">
          <a:solidFill>
            <a:schemeClr val="tx1"/>
          </a:solidFill>
          <a:latin typeface="Arial" charset="0"/>
          <a:ea typeface="ヒラギノ角ゴ Pro W3" charset="0"/>
        </a:defRPr>
      </a:lvl9pPr>
    </p:titleStyle>
    <p:bodyStyle>
      <a:lvl1pPr marL="227013" indent="-227013" algn="l" defTabSz="457200" rtl="0" eaLnBrk="1" fontAlgn="base" hangingPunct="1">
        <a:spcBef>
          <a:spcPct val="0"/>
        </a:spcBef>
        <a:spcAft>
          <a:spcPct val="0"/>
        </a:spcAft>
        <a:buFont typeface="Arial" charset="0"/>
        <a:buChar char="•"/>
        <a:defRPr sz="2000" kern="1200">
          <a:solidFill>
            <a:srgbClr val="000000"/>
          </a:solidFill>
          <a:latin typeface="+mn-lt"/>
          <a:ea typeface="Arial"/>
          <a:cs typeface="Arial"/>
        </a:defRPr>
      </a:lvl1pPr>
      <a:lvl2pPr marL="454025" indent="-227013" algn="l" defTabSz="457200" rtl="0" eaLnBrk="1" fontAlgn="base" hangingPunct="1">
        <a:spcBef>
          <a:spcPts val="600"/>
        </a:spcBef>
        <a:spcAft>
          <a:spcPct val="0"/>
        </a:spcAft>
        <a:buFont typeface="Arial" charset="0"/>
        <a:buChar char="•"/>
        <a:defRPr sz="1800" kern="1200">
          <a:solidFill>
            <a:srgbClr val="000000"/>
          </a:solidFill>
          <a:latin typeface="+mn-lt"/>
          <a:ea typeface="Arial"/>
          <a:cs typeface="+mn-cs"/>
        </a:defRPr>
      </a:lvl2pPr>
      <a:lvl3pPr marL="688975" indent="-234950" algn="l" defTabSz="457200" rtl="0" eaLnBrk="1" fontAlgn="base" hangingPunct="1">
        <a:spcBef>
          <a:spcPct val="0"/>
        </a:spcBef>
        <a:spcAft>
          <a:spcPct val="0"/>
        </a:spcAft>
        <a:buFont typeface="Arial" charset="0"/>
        <a:buChar char="•"/>
        <a:defRPr sz="1800" kern="1200">
          <a:solidFill>
            <a:srgbClr val="000000"/>
          </a:solidFill>
          <a:latin typeface="+mn-lt"/>
          <a:ea typeface="Arial"/>
          <a:cs typeface="+mn-cs"/>
        </a:defRPr>
      </a:lvl3pPr>
      <a:lvl4pPr marL="915988" indent="-227013" algn="l" defTabSz="569913" rtl="0" eaLnBrk="1" fontAlgn="base" hangingPunct="1">
        <a:spcBef>
          <a:spcPct val="0"/>
        </a:spcBef>
        <a:spcAft>
          <a:spcPct val="0"/>
        </a:spcAft>
        <a:buFont typeface="Arial" charset="0"/>
        <a:buChar char="•"/>
        <a:defRPr sz="1800" kern="1200">
          <a:solidFill>
            <a:srgbClr val="000000"/>
          </a:solidFill>
          <a:latin typeface="+mn-lt"/>
          <a:ea typeface="Arial"/>
          <a:cs typeface="+mn-cs"/>
        </a:defRPr>
      </a:lvl4pPr>
      <a:lvl5pPr marL="1143000" indent="-227013" algn="l" defTabSz="457200" rtl="0" eaLnBrk="1" fontAlgn="base" hangingPunct="1">
        <a:spcBef>
          <a:spcPct val="0"/>
        </a:spcBef>
        <a:spcAft>
          <a:spcPct val="0"/>
        </a:spcAft>
        <a:buFont typeface="Arial" charset="0"/>
        <a:buChar char="•"/>
        <a:defRPr sz="1800" kern="1200">
          <a:solidFill>
            <a:srgbClr val="000000"/>
          </a:solidFill>
          <a:latin typeface="+mn-lt"/>
          <a:ea typeface="Arial"/>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5088963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09600" y="1371600"/>
            <a:ext cx="10972800" cy="4800600"/>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1026"/>
          <p:cNvSpPr>
            <a:spLocks noGrp="1" noChangeArrowheads="1"/>
          </p:cNvSpPr>
          <p:nvPr>
            <p:ph type="title"/>
          </p:nvPr>
        </p:nvSpPr>
        <p:spPr bwMode="auto">
          <a:xfrm>
            <a:off x="609600" y="304800"/>
            <a:ext cx="10972800" cy="762000"/>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405625152"/>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5" r:id="rId7"/>
    <p:sldLayoutId id="2147483876" r:id="rId8"/>
    <p:sldLayoutId id="2147483877" r:id="rId9"/>
    <p:sldLayoutId id="2147483878" r:id="rId10"/>
    <p:sldLayoutId id="2147483879" r:id="rId11"/>
  </p:sldLayoutIdLst>
  <p:transition>
    <p:fade/>
  </p:transition>
  <p:hf hdr="0" ftr="0" dt="0"/>
  <p:txStyles>
    <p:titleStyle>
      <a:lvl1pPr marL="0" indent="0" algn="ctr" defTabSz="-18496626" rtl="0" eaLnBrk="1" fontAlgn="base" hangingPunct="1">
        <a:spcBef>
          <a:spcPct val="0"/>
        </a:spcBef>
        <a:spcAft>
          <a:spcPct val="0"/>
        </a:spcAft>
        <a:defRPr lang="en-US" sz="3733" b="1" dirty="0" smtClean="0">
          <a:solidFill>
            <a:schemeClr val="tx2"/>
          </a:solidFill>
          <a:latin typeface="Calibri"/>
          <a:ea typeface="+mj-ea"/>
          <a:cs typeface="Segoe UI" pitchFamily="34" charset="0"/>
        </a:defRPr>
      </a:lvl1pPr>
      <a:lvl2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570" algn="l" eaLnBrk="1" fontAlgn="base" hangingPunct="1">
        <a:spcBef>
          <a:spcPct val="0"/>
        </a:spcBef>
        <a:spcAft>
          <a:spcPct val="0"/>
        </a:spcAft>
        <a:defRPr sz="3733" b="1">
          <a:solidFill>
            <a:schemeClr val="tx2">
              <a:alpha val="100000"/>
            </a:schemeClr>
          </a:solidFill>
          <a:latin typeface="Verdana"/>
        </a:defRPr>
      </a:lvl6pPr>
      <a:lvl7pPr marL="1219140" algn="l" eaLnBrk="1" fontAlgn="base" hangingPunct="1">
        <a:spcBef>
          <a:spcPct val="0"/>
        </a:spcBef>
        <a:spcAft>
          <a:spcPct val="0"/>
        </a:spcAft>
        <a:defRPr sz="3733" b="1">
          <a:solidFill>
            <a:schemeClr val="tx2">
              <a:alpha val="100000"/>
            </a:schemeClr>
          </a:solidFill>
          <a:latin typeface="Verdana"/>
        </a:defRPr>
      </a:lvl7pPr>
      <a:lvl8pPr marL="1828709" algn="l" eaLnBrk="1" fontAlgn="base" hangingPunct="1">
        <a:spcBef>
          <a:spcPct val="0"/>
        </a:spcBef>
        <a:spcAft>
          <a:spcPct val="0"/>
        </a:spcAft>
        <a:defRPr sz="3733" b="1">
          <a:solidFill>
            <a:schemeClr val="tx2">
              <a:alpha val="100000"/>
            </a:schemeClr>
          </a:solidFill>
          <a:latin typeface="Verdana"/>
        </a:defRPr>
      </a:lvl8pPr>
      <a:lvl9pPr marL="2438278" algn="l" eaLnBrk="1" fontAlgn="base" hangingPunct="1">
        <a:spcBef>
          <a:spcPct val="0"/>
        </a:spcBef>
        <a:spcAft>
          <a:spcPct val="0"/>
        </a:spcAft>
        <a:defRPr sz="3733" b="1">
          <a:solidFill>
            <a:schemeClr val="tx2">
              <a:alpha val="100000"/>
            </a:schemeClr>
          </a:solidFill>
          <a:latin typeface="Verdana"/>
        </a:defRPr>
      </a:lvl9pPr>
    </p:titleStyle>
    <p:bodyStyle>
      <a:lvl1pPr marL="457178" indent="-457178" algn="l" defTabSz="-18496626" rtl="0" eaLnBrk="1" fontAlgn="base" hangingPunct="1">
        <a:spcBef>
          <a:spcPts val="400"/>
        </a:spcBef>
        <a:spcAft>
          <a:spcPct val="0"/>
        </a:spcAft>
        <a:buFont typeface="Wingdings" pitchFamily="2" charset="2"/>
        <a:buChar char="§"/>
        <a:defRPr sz="2667" b="1">
          <a:solidFill>
            <a:schemeClr val="tx1"/>
          </a:solidFill>
          <a:latin typeface="Calibri" pitchFamily="34" charset="0"/>
          <a:ea typeface="+mn-ea"/>
          <a:cs typeface="Segoe UI" pitchFamily="34" charset="0"/>
        </a:defRPr>
      </a:lvl1pPr>
      <a:lvl2pPr marL="990550" indent="-380981" algn="l" defTabSz="-18496626" rtl="0" eaLnBrk="1" fontAlgn="base" hangingPunct="1">
        <a:spcBef>
          <a:spcPts val="400"/>
        </a:spcBef>
        <a:spcAft>
          <a:spcPct val="0"/>
        </a:spcAft>
        <a:buSzPct val="50000"/>
        <a:buFont typeface="Wingdings" pitchFamily="2" charset="2"/>
        <a:buChar char="o"/>
        <a:defRPr sz="2400">
          <a:solidFill>
            <a:schemeClr val="tx1"/>
          </a:solidFill>
          <a:latin typeface="Calibri Light" pitchFamily="34" charset="0"/>
          <a:cs typeface="Segoe UI" pitchFamily="34" charset="0"/>
        </a:defRPr>
      </a:lvl2pPr>
      <a:lvl3pPr marL="1523925" indent="-304784" algn="l" defTabSz="-18496626" rtl="0" eaLnBrk="1" fontAlgn="base" hangingPunct="1">
        <a:spcBef>
          <a:spcPts val="400"/>
        </a:spcBef>
        <a:spcAft>
          <a:spcPct val="0"/>
        </a:spcAft>
        <a:buSzPct val="50000"/>
        <a:buFont typeface="Wingdings" pitchFamily="2" charset="2"/>
        <a:buChar char="o"/>
        <a:defRPr sz="2133">
          <a:solidFill>
            <a:schemeClr val="tx1"/>
          </a:solidFill>
          <a:latin typeface="Calibri Light" pitchFamily="34" charset="0"/>
          <a:cs typeface="Segoe UI" pitchFamily="34" charset="0"/>
        </a:defRPr>
      </a:lvl3pPr>
      <a:lvl4pPr marL="2133493" indent="-304784" algn="l" defTabSz="-18496626" rtl="0" eaLnBrk="1" fontAlgn="base" hangingPunct="1">
        <a:spcBef>
          <a:spcPts val="400"/>
        </a:spcBef>
        <a:spcAft>
          <a:spcPct val="0"/>
        </a:spcAft>
        <a:buSzPct val="50000"/>
        <a:buFont typeface="Wingdings" pitchFamily="2" charset="2"/>
        <a:buChar char="o"/>
        <a:defRPr sz="1867">
          <a:solidFill>
            <a:schemeClr val="tx1"/>
          </a:solidFill>
          <a:latin typeface="Calibri Light" pitchFamily="34" charset="0"/>
          <a:cs typeface="Segoe UI" pitchFamily="34" charset="0"/>
        </a:defRPr>
      </a:lvl4pPr>
      <a:lvl5pPr marL="2743062" indent="-304784" algn="l" defTabSz="-18496626" rtl="0" eaLnBrk="1" fontAlgn="base" hangingPunct="1">
        <a:spcBef>
          <a:spcPts val="400"/>
        </a:spcBef>
        <a:spcAft>
          <a:spcPct val="0"/>
        </a:spcAft>
        <a:buSzPct val="50000"/>
        <a:buFont typeface="Wingdings" pitchFamily="2" charset="2"/>
        <a:buChar char="o"/>
        <a:defRPr sz="1600">
          <a:solidFill>
            <a:schemeClr val="tx1"/>
          </a:solidFill>
          <a:latin typeface="Calibri Light" pitchFamily="34" charset="0"/>
          <a:cs typeface="Segoe UI" pitchFamily="34" charset="0"/>
        </a:defRPr>
      </a:lvl5pPr>
      <a:lvl6pPr marL="3352632" indent="-304784"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6pPr>
      <a:lvl7pPr marL="3962202" indent="-304784"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7pPr>
      <a:lvl8pPr marL="4571772" indent="-304784"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8pPr>
      <a:lvl9pPr marL="5181341" indent="-304784"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570" algn="l" eaLnBrk="1" fontAlgn="base" hangingPunct="1">
        <a:spcBef>
          <a:spcPct val="0"/>
        </a:spcBef>
        <a:spcAft>
          <a:spcPct val="0"/>
        </a:spcAft>
        <a:defRPr>
          <a:solidFill>
            <a:schemeClr val="tx1">
              <a:alpha val="100000"/>
            </a:schemeClr>
          </a:solidFill>
          <a:latin typeface="Arial"/>
        </a:defRPr>
      </a:lvl2pPr>
      <a:lvl3pPr marL="1219140" algn="l" eaLnBrk="1" fontAlgn="base" hangingPunct="1">
        <a:spcBef>
          <a:spcPct val="0"/>
        </a:spcBef>
        <a:spcAft>
          <a:spcPct val="0"/>
        </a:spcAft>
        <a:defRPr>
          <a:solidFill>
            <a:schemeClr val="tx1">
              <a:alpha val="100000"/>
            </a:schemeClr>
          </a:solidFill>
          <a:latin typeface="Arial"/>
        </a:defRPr>
      </a:lvl3pPr>
      <a:lvl4pPr marL="1828709" algn="l" eaLnBrk="1" fontAlgn="base" hangingPunct="1">
        <a:spcBef>
          <a:spcPct val="0"/>
        </a:spcBef>
        <a:spcAft>
          <a:spcPct val="0"/>
        </a:spcAft>
        <a:defRPr>
          <a:solidFill>
            <a:schemeClr val="tx1">
              <a:alpha val="100000"/>
            </a:schemeClr>
          </a:solidFill>
          <a:latin typeface="Arial"/>
        </a:defRPr>
      </a:lvl4pPr>
      <a:lvl5pPr marL="2438278" algn="l" eaLnBrk="1" fontAlgn="base" hangingPunct="1">
        <a:spcBef>
          <a:spcPct val="0"/>
        </a:spcBef>
        <a:spcAft>
          <a:spcPct val="0"/>
        </a:spcAft>
        <a:defRPr>
          <a:solidFill>
            <a:schemeClr val="tx1">
              <a:alpha val="100000"/>
            </a:schemeClr>
          </a:solidFill>
          <a:latin typeface="Arial"/>
        </a:defRPr>
      </a:lvl5pPr>
      <a:lvl6pPr marL="3047848" algn="l" eaLnBrk="1" fontAlgn="base" hangingPunct="1">
        <a:spcBef>
          <a:spcPct val="0"/>
        </a:spcBef>
        <a:spcAft>
          <a:spcPct val="0"/>
        </a:spcAft>
        <a:defRPr>
          <a:solidFill>
            <a:schemeClr val="tx1">
              <a:alpha val="100000"/>
            </a:schemeClr>
          </a:solidFill>
          <a:latin typeface="Arial"/>
        </a:defRPr>
      </a:lvl6pPr>
      <a:lvl7pPr marL="3657418" algn="l" eaLnBrk="1" fontAlgn="base" hangingPunct="1">
        <a:spcBef>
          <a:spcPct val="0"/>
        </a:spcBef>
        <a:spcAft>
          <a:spcPct val="0"/>
        </a:spcAft>
        <a:defRPr>
          <a:solidFill>
            <a:schemeClr val="tx1">
              <a:alpha val="100000"/>
            </a:schemeClr>
          </a:solidFill>
          <a:latin typeface="Arial"/>
        </a:defRPr>
      </a:lvl7pPr>
      <a:lvl8pPr marL="4266987" algn="l" eaLnBrk="1" fontAlgn="base" hangingPunct="1">
        <a:spcBef>
          <a:spcPct val="0"/>
        </a:spcBef>
        <a:spcAft>
          <a:spcPct val="0"/>
        </a:spcAft>
        <a:defRPr>
          <a:solidFill>
            <a:schemeClr val="tx1">
              <a:alpha val="100000"/>
            </a:schemeClr>
          </a:solidFill>
          <a:latin typeface="Arial"/>
        </a:defRPr>
      </a:lvl8pPr>
      <a:lvl9pPr marL="4876557"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8.emf"/><Relationship Id="rId7" Type="http://schemas.openxmlformats.org/officeDocument/2006/relationships/image" Target="../media/image54.svg"/><Relationship Id="rId2" Type="http://schemas.openxmlformats.org/officeDocument/2006/relationships/notesSlide" Target="../notesSlides/notesSlide1.xml"/><Relationship Id="rId1" Type="http://schemas.openxmlformats.org/officeDocument/2006/relationships/slideLayout" Target="../slideLayouts/slideLayout154.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9.xml"/></Relationships>
</file>

<file path=ppt/slides/_rels/slide11.xml.rels><?xml version="1.0" encoding="UTF-8" standalone="yes"?>
<Relationships xmlns="http://schemas.openxmlformats.org/package/2006/relationships"><Relationship Id="rId13" Type="http://schemas.openxmlformats.org/officeDocument/2006/relationships/image" Target="../media/image83.svg"/><Relationship Id="rId18" Type="http://schemas.openxmlformats.org/officeDocument/2006/relationships/image" Target="../media/image88.svg"/><Relationship Id="rId26" Type="http://schemas.openxmlformats.org/officeDocument/2006/relationships/image" Target="../media/image96.svg"/><Relationship Id="rId3" Type="http://schemas.openxmlformats.org/officeDocument/2006/relationships/image" Target="../media/image73.emf"/><Relationship Id="rId21" Type="http://schemas.openxmlformats.org/officeDocument/2006/relationships/image" Target="../media/image91.svg"/><Relationship Id="rId34" Type="http://schemas.openxmlformats.org/officeDocument/2006/relationships/image" Target="../media/image104.sv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33" Type="http://schemas.openxmlformats.org/officeDocument/2006/relationships/image" Target="../media/image103.png"/><Relationship Id="rId2" Type="http://schemas.openxmlformats.org/officeDocument/2006/relationships/image" Target="../media/image55.png"/><Relationship Id="rId16" Type="http://schemas.openxmlformats.org/officeDocument/2006/relationships/image" Target="../media/image86.emf"/><Relationship Id="rId20" Type="http://schemas.openxmlformats.org/officeDocument/2006/relationships/image" Target="../media/image90.png"/><Relationship Id="rId29" Type="http://schemas.openxmlformats.org/officeDocument/2006/relationships/image" Target="../media/image99.png"/><Relationship Id="rId1" Type="http://schemas.openxmlformats.org/officeDocument/2006/relationships/slideLayout" Target="../slideLayouts/slideLayout89.xml"/><Relationship Id="rId6" Type="http://schemas.openxmlformats.org/officeDocument/2006/relationships/image" Target="../media/image76.svg"/><Relationship Id="rId11" Type="http://schemas.openxmlformats.org/officeDocument/2006/relationships/image" Target="../media/image81.svg"/><Relationship Id="rId24" Type="http://schemas.openxmlformats.org/officeDocument/2006/relationships/image" Target="../media/image94.png"/><Relationship Id="rId32" Type="http://schemas.openxmlformats.org/officeDocument/2006/relationships/image" Target="../media/image102.emf"/><Relationship Id="rId5" Type="http://schemas.openxmlformats.org/officeDocument/2006/relationships/image" Target="../media/image75.png"/><Relationship Id="rId15" Type="http://schemas.openxmlformats.org/officeDocument/2006/relationships/image" Target="../media/image85.emf"/><Relationship Id="rId23" Type="http://schemas.openxmlformats.org/officeDocument/2006/relationships/image" Target="../media/image93.png"/><Relationship Id="rId28" Type="http://schemas.openxmlformats.org/officeDocument/2006/relationships/image" Target="../media/image98.svg"/><Relationship Id="rId36" Type="http://schemas.openxmlformats.org/officeDocument/2006/relationships/image" Target="../media/image106.jpeg"/><Relationship Id="rId10" Type="http://schemas.openxmlformats.org/officeDocument/2006/relationships/image" Target="../media/image80.png"/><Relationship Id="rId19" Type="http://schemas.openxmlformats.org/officeDocument/2006/relationships/image" Target="../media/image89.png"/><Relationship Id="rId31" Type="http://schemas.openxmlformats.org/officeDocument/2006/relationships/image" Target="../media/image101.emf"/><Relationship Id="rId4" Type="http://schemas.openxmlformats.org/officeDocument/2006/relationships/image" Target="../media/image74.emf"/><Relationship Id="rId9" Type="http://schemas.openxmlformats.org/officeDocument/2006/relationships/image" Target="../media/image79.emf"/><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svg"/><Relationship Id="rId35" Type="http://schemas.openxmlformats.org/officeDocument/2006/relationships/image" Target="../media/image105.png"/><Relationship Id="rId8" Type="http://schemas.openxmlformats.org/officeDocument/2006/relationships/image" Target="../media/image78.svg"/></Relationships>
</file>

<file path=ppt/slides/_rels/slide12.xml.rels><?xml version="1.0" encoding="UTF-8" standalone="yes"?>
<Relationships xmlns="http://schemas.openxmlformats.org/package/2006/relationships"><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png"/><Relationship Id="rId39" Type="http://schemas.openxmlformats.org/officeDocument/2006/relationships/image" Target="../media/image103.png"/><Relationship Id="rId21" Type="http://schemas.openxmlformats.org/officeDocument/2006/relationships/image" Target="../media/image85.emf"/><Relationship Id="rId34" Type="http://schemas.openxmlformats.org/officeDocument/2006/relationships/image" Target="../media/image98.svg"/><Relationship Id="rId42" Type="http://schemas.openxmlformats.org/officeDocument/2006/relationships/image" Target="../media/image106.jpeg"/><Relationship Id="rId7" Type="http://schemas.openxmlformats.org/officeDocument/2006/relationships/image" Target="../media/image62.png"/><Relationship Id="rId2" Type="http://schemas.openxmlformats.org/officeDocument/2006/relationships/image" Target="../media/image57.png"/><Relationship Id="rId16" Type="http://schemas.openxmlformats.org/officeDocument/2006/relationships/image" Target="../media/image80.png"/><Relationship Id="rId20" Type="http://schemas.openxmlformats.org/officeDocument/2006/relationships/image" Target="../media/image84.png"/><Relationship Id="rId29" Type="http://schemas.openxmlformats.org/officeDocument/2006/relationships/image" Target="../media/image93.png"/><Relationship Id="rId41" Type="http://schemas.openxmlformats.org/officeDocument/2006/relationships/image" Target="../media/image105.png"/><Relationship Id="rId1" Type="http://schemas.openxmlformats.org/officeDocument/2006/relationships/slideLayout" Target="../slideLayouts/slideLayout89.xml"/><Relationship Id="rId6" Type="http://schemas.openxmlformats.org/officeDocument/2006/relationships/image" Target="../media/image61.png"/><Relationship Id="rId11" Type="http://schemas.openxmlformats.org/officeDocument/2006/relationships/image" Target="../media/image75.png"/><Relationship Id="rId24" Type="http://schemas.openxmlformats.org/officeDocument/2006/relationships/image" Target="../media/image88.svg"/><Relationship Id="rId32" Type="http://schemas.openxmlformats.org/officeDocument/2006/relationships/image" Target="../media/image96.svg"/><Relationship Id="rId37" Type="http://schemas.openxmlformats.org/officeDocument/2006/relationships/image" Target="../media/image101.emf"/><Relationship Id="rId40" Type="http://schemas.openxmlformats.org/officeDocument/2006/relationships/image" Target="../media/image104.svg"/><Relationship Id="rId5" Type="http://schemas.openxmlformats.org/officeDocument/2006/relationships/image" Target="../media/image60.png"/><Relationship Id="rId15" Type="http://schemas.openxmlformats.org/officeDocument/2006/relationships/image" Target="../media/image79.emf"/><Relationship Id="rId23" Type="http://schemas.openxmlformats.org/officeDocument/2006/relationships/image" Target="../media/image87.png"/><Relationship Id="rId28" Type="http://schemas.openxmlformats.org/officeDocument/2006/relationships/image" Target="../media/image92.png"/><Relationship Id="rId36" Type="http://schemas.openxmlformats.org/officeDocument/2006/relationships/image" Target="../media/image100.svg"/><Relationship Id="rId10" Type="http://schemas.openxmlformats.org/officeDocument/2006/relationships/image" Target="../media/image74.emf"/><Relationship Id="rId19" Type="http://schemas.openxmlformats.org/officeDocument/2006/relationships/image" Target="../media/image83.svg"/><Relationship Id="rId31" Type="http://schemas.openxmlformats.org/officeDocument/2006/relationships/image" Target="../media/image95.png"/><Relationship Id="rId4" Type="http://schemas.openxmlformats.org/officeDocument/2006/relationships/image" Target="../media/image59.png"/><Relationship Id="rId9" Type="http://schemas.openxmlformats.org/officeDocument/2006/relationships/image" Target="../media/image73.emf"/><Relationship Id="rId14" Type="http://schemas.openxmlformats.org/officeDocument/2006/relationships/image" Target="../media/image78.svg"/><Relationship Id="rId22" Type="http://schemas.openxmlformats.org/officeDocument/2006/relationships/image" Target="../media/image86.emf"/><Relationship Id="rId27" Type="http://schemas.openxmlformats.org/officeDocument/2006/relationships/image" Target="../media/image91.svg"/><Relationship Id="rId30" Type="http://schemas.openxmlformats.org/officeDocument/2006/relationships/image" Target="../media/image94.png"/><Relationship Id="rId35" Type="http://schemas.openxmlformats.org/officeDocument/2006/relationships/image" Target="../media/image99.png"/><Relationship Id="rId43" Type="http://schemas.openxmlformats.org/officeDocument/2006/relationships/image" Target="../media/image107.png"/><Relationship Id="rId8" Type="http://schemas.openxmlformats.org/officeDocument/2006/relationships/image" Target="../media/image55.png"/><Relationship Id="rId3" Type="http://schemas.openxmlformats.org/officeDocument/2006/relationships/image" Target="../media/image58.svg"/><Relationship Id="rId12" Type="http://schemas.openxmlformats.org/officeDocument/2006/relationships/image" Target="../media/image76.svg"/><Relationship Id="rId17" Type="http://schemas.openxmlformats.org/officeDocument/2006/relationships/image" Target="../media/image81.svg"/><Relationship Id="rId25" Type="http://schemas.openxmlformats.org/officeDocument/2006/relationships/image" Target="../media/image89.png"/><Relationship Id="rId33" Type="http://schemas.openxmlformats.org/officeDocument/2006/relationships/image" Target="../media/image97.png"/><Relationship Id="rId38" Type="http://schemas.openxmlformats.org/officeDocument/2006/relationships/image" Target="../media/image10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88.xml"/></Relationships>
</file>

<file path=ppt/slides/_rels/slide1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55.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svg"/><Relationship Id="rId17" Type="http://schemas.openxmlformats.org/officeDocument/2006/relationships/image" Target="../media/image122.png"/><Relationship Id="rId2" Type="http://schemas.openxmlformats.org/officeDocument/2006/relationships/notesSlide" Target="../notesSlides/notesSlide11.xml"/><Relationship Id="rId16" Type="http://schemas.openxmlformats.org/officeDocument/2006/relationships/image" Target="../media/image121.svg"/><Relationship Id="rId1" Type="http://schemas.openxmlformats.org/officeDocument/2006/relationships/slideLayout" Target="../slideLayouts/slideLayout67.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5" Type="http://schemas.openxmlformats.org/officeDocument/2006/relationships/image" Target="../media/image120.png"/><Relationship Id="rId10" Type="http://schemas.openxmlformats.org/officeDocument/2006/relationships/image" Target="../media/image117.sv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svg"/><Relationship Id="rId3" Type="http://schemas.openxmlformats.org/officeDocument/2006/relationships/image" Target="../media/image55.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2.png"/><Relationship Id="rId2" Type="http://schemas.openxmlformats.org/officeDocument/2006/relationships/notesSlide" Target="../notesSlides/notesSlide12.xml"/><Relationship Id="rId16" Type="http://schemas.openxmlformats.org/officeDocument/2006/relationships/image" Target="../media/image121.svg"/><Relationship Id="rId1" Type="http://schemas.openxmlformats.org/officeDocument/2006/relationships/slideLayout" Target="../slideLayouts/slideLayout67.xml"/><Relationship Id="rId6" Type="http://schemas.openxmlformats.org/officeDocument/2006/relationships/image" Target="../media/image112.png"/><Relationship Id="rId11" Type="http://schemas.openxmlformats.org/officeDocument/2006/relationships/image" Target="../media/image117.svg"/><Relationship Id="rId5" Type="http://schemas.openxmlformats.org/officeDocument/2006/relationships/image" Target="../media/image111.png"/><Relationship Id="rId15" Type="http://schemas.openxmlformats.org/officeDocument/2006/relationships/image" Target="../media/image120.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55.png"/><Relationship Id="rId7"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67.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59.png"/><Relationship Id="rId9" Type="http://schemas.openxmlformats.org/officeDocument/2006/relationships/image" Target="../media/image117.svg"/></Relationships>
</file>

<file path=ppt/slides/_rels/slide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88.xml"/></Relationships>
</file>

<file path=ppt/slides/_rels/slide20.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14.xml"/><Relationship Id="rId1" Type="http://schemas.openxmlformats.org/officeDocument/2006/relationships/slideLayout" Target="../slideLayouts/slideLayout87.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 Id="rId9" Type="http://schemas.openxmlformats.org/officeDocument/2006/relationships/image" Target="../media/image129.png"/></Relationships>
</file>

<file path=ppt/slides/_rels/slide21.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15.xml"/><Relationship Id="rId1" Type="http://schemas.openxmlformats.org/officeDocument/2006/relationships/slideLayout" Target="../slideLayouts/slideLayout87.xml"/><Relationship Id="rId6" Type="http://schemas.openxmlformats.org/officeDocument/2006/relationships/image" Target="../media/image133.svg"/><Relationship Id="rId5" Type="http://schemas.openxmlformats.org/officeDocument/2006/relationships/image" Target="../media/image132.png"/><Relationship Id="rId10" Type="http://schemas.openxmlformats.org/officeDocument/2006/relationships/image" Target="../media/image137.svg"/><Relationship Id="rId4" Type="http://schemas.openxmlformats.org/officeDocument/2006/relationships/image" Target="../media/image131.svg"/><Relationship Id="rId9" Type="http://schemas.openxmlformats.org/officeDocument/2006/relationships/image" Target="../media/image136.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88.xml"/></Relationships>
</file>

<file path=ppt/slides/_rels/slide23.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jpeg"/><Relationship Id="rId2" Type="http://schemas.openxmlformats.org/officeDocument/2006/relationships/image" Target="../media/image138.png"/><Relationship Id="rId1" Type="http://schemas.openxmlformats.org/officeDocument/2006/relationships/slideLayout" Target="../slideLayouts/slideLayout91.xml"/><Relationship Id="rId6" Type="http://schemas.openxmlformats.org/officeDocument/2006/relationships/image" Target="../media/image142.jpeg"/><Relationship Id="rId5" Type="http://schemas.openxmlformats.org/officeDocument/2006/relationships/image" Target="../media/image141.jpeg"/><Relationship Id="rId4" Type="http://schemas.openxmlformats.org/officeDocument/2006/relationships/image" Target="../media/image140.jpeg"/></Relationships>
</file>

<file path=ppt/slides/_rels/slide2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91.xml"/></Relationships>
</file>

<file path=ppt/slides/_rels/slide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91.xml"/><Relationship Id="rId5" Type="http://schemas.openxmlformats.org/officeDocument/2006/relationships/image" Target="../media/image148.png"/><Relationship Id="rId4" Type="http://schemas.openxmlformats.org/officeDocument/2006/relationships/image" Target="../media/image1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7.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jpe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png"/><Relationship Id="rId2" Type="http://schemas.openxmlformats.org/officeDocument/2006/relationships/notesSlide" Target="../notesSlides/notesSlide17.xml"/><Relationship Id="rId1" Type="http://schemas.openxmlformats.org/officeDocument/2006/relationships/slideLayout" Target="../slideLayouts/slideLayout98.xml"/><Relationship Id="rId6" Type="http://schemas.openxmlformats.org/officeDocument/2006/relationships/image" Target="../media/image152.png"/><Relationship Id="rId11" Type="http://schemas.openxmlformats.org/officeDocument/2006/relationships/image" Target="../media/image157.jpeg"/><Relationship Id="rId5" Type="http://schemas.openxmlformats.org/officeDocument/2006/relationships/image" Target="../media/image151.jpe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 Id="rId14" Type="http://schemas.openxmlformats.org/officeDocument/2006/relationships/image" Target="../media/image55.png"/></Relationships>
</file>

<file path=ppt/slides/_rels/slide28.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jpeg"/><Relationship Id="rId3" Type="http://schemas.openxmlformats.org/officeDocument/2006/relationships/image" Target="../media/image150.png"/><Relationship Id="rId7" Type="http://schemas.openxmlformats.org/officeDocument/2006/relationships/image" Target="../media/image151.jpeg"/><Relationship Id="rId12"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95.xml"/><Relationship Id="rId6" Type="http://schemas.openxmlformats.org/officeDocument/2006/relationships/image" Target="../media/image149.png"/><Relationship Id="rId11" Type="http://schemas.openxmlformats.org/officeDocument/2006/relationships/image" Target="../media/image157.jpeg"/><Relationship Id="rId5" Type="http://schemas.openxmlformats.org/officeDocument/2006/relationships/image" Target="../media/image152.png"/><Relationship Id="rId10" Type="http://schemas.openxmlformats.org/officeDocument/2006/relationships/image" Target="../media/image156.png"/><Relationship Id="rId4" Type="http://schemas.openxmlformats.org/officeDocument/2006/relationships/image" Target="../media/image153.png"/><Relationship Id="rId9" Type="http://schemas.openxmlformats.org/officeDocument/2006/relationships/image" Target="../media/image155.png"/><Relationship Id="rId1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91.xml"/><Relationship Id="rId5" Type="http://schemas.openxmlformats.org/officeDocument/2006/relationships/image" Target="../media/image163.png"/><Relationship Id="rId4" Type="http://schemas.openxmlformats.org/officeDocument/2006/relationships/image" Target="../media/image162.png"/></Relationships>
</file>

<file path=ppt/slides/_rels/slide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7.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3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1.xml"/><Relationship Id="rId1" Type="http://schemas.openxmlformats.org/officeDocument/2006/relationships/slideLayout" Target="../slideLayouts/slideLayout67.xml"/><Relationship Id="rId4" Type="http://schemas.openxmlformats.org/officeDocument/2006/relationships/image" Target="../media/image164.png"/></Relationships>
</file>

<file path=ppt/slides/_rels/slide3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2.xml"/><Relationship Id="rId1" Type="http://schemas.openxmlformats.org/officeDocument/2006/relationships/slideLayout" Target="../slideLayouts/slideLayout67.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34.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notesSlide" Target="../notesSlides/notesSlide23.xml"/><Relationship Id="rId1" Type="http://schemas.openxmlformats.org/officeDocument/2006/relationships/slideLayout" Target="../slideLayouts/slideLayout67.xml"/><Relationship Id="rId6" Type="http://schemas.openxmlformats.org/officeDocument/2006/relationships/image" Target="../media/image171.png"/><Relationship Id="rId5" Type="http://schemas.openxmlformats.org/officeDocument/2006/relationships/image" Target="../media/image170.png"/><Relationship Id="rId10" Type="http://schemas.openxmlformats.org/officeDocument/2006/relationships/image" Target="../media/image100.svg"/><Relationship Id="rId4" Type="http://schemas.openxmlformats.org/officeDocument/2006/relationships/image" Target="../media/image169.png"/><Relationship Id="rId9" Type="http://schemas.openxmlformats.org/officeDocument/2006/relationships/image" Target="../media/image99.png"/></Relationships>
</file>

<file path=ppt/slides/_rels/slide35.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83.svg"/><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67.xml"/><Relationship Id="rId6" Type="http://schemas.openxmlformats.org/officeDocument/2006/relationships/image" Target="../media/image171.png"/><Relationship Id="rId11" Type="http://schemas.openxmlformats.org/officeDocument/2006/relationships/image" Target="../media/image84.png"/><Relationship Id="rId5" Type="http://schemas.openxmlformats.org/officeDocument/2006/relationships/image" Target="../media/image170.png"/><Relationship Id="rId10" Type="http://schemas.openxmlformats.org/officeDocument/2006/relationships/image" Target="../media/image100.svg"/><Relationship Id="rId4" Type="http://schemas.openxmlformats.org/officeDocument/2006/relationships/image" Target="../media/image169.png"/><Relationship Id="rId9" Type="http://schemas.openxmlformats.org/officeDocument/2006/relationships/image" Target="../media/image9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7.xml"/></Relationships>
</file>

<file path=ppt/slides/_rels/slide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74.png"/><Relationship Id="rId1" Type="http://schemas.openxmlformats.org/officeDocument/2006/relationships/slideLayout" Target="../slideLayouts/slideLayout65.xml"/><Relationship Id="rId5" Type="http://schemas.openxmlformats.org/officeDocument/2006/relationships/image" Target="../media/image176.png"/><Relationship Id="rId4" Type="http://schemas.openxmlformats.org/officeDocument/2006/relationships/image" Target="../media/image175.png"/></Relationships>
</file>

<file path=ppt/slides/_rels/slide38.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26.xml"/><Relationship Id="rId1" Type="http://schemas.openxmlformats.org/officeDocument/2006/relationships/slideLayout" Target="../slideLayouts/slideLayout87.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 Id="rId9" Type="http://schemas.openxmlformats.org/officeDocument/2006/relationships/image" Target="../media/image129.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5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7.png"/><Relationship Id="rId5" Type="http://schemas.openxmlformats.org/officeDocument/2006/relationships/image" Target="../media/image28.emf"/><Relationship Id="rId4"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87.xml"/></Relationships>
</file>

<file path=ppt/slides/_rels/slide4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78.png"/><Relationship Id="rId1" Type="http://schemas.openxmlformats.org/officeDocument/2006/relationships/slideLayout" Target="../slideLayouts/slideLayout154.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hyperlink" Target="https://aka.ms/mspowerup" TargetMode="External"/><Relationship Id="rId7" Type="http://schemas.openxmlformats.org/officeDocument/2006/relationships/image" Target="../media/image182.png"/><Relationship Id="rId2" Type="http://schemas.openxmlformats.org/officeDocument/2006/relationships/image" Target="../media/image28.emf"/><Relationship Id="rId1" Type="http://schemas.openxmlformats.org/officeDocument/2006/relationships/slideLayout" Target="../slideLayouts/slideLayout163.xml"/><Relationship Id="rId6" Type="http://schemas.openxmlformats.org/officeDocument/2006/relationships/image" Target="../media/image181.svg"/><Relationship Id="rId5" Type="http://schemas.openxmlformats.org/officeDocument/2006/relationships/image" Target="../media/image180.png"/><Relationship Id="rId4" Type="http://schemas.openxmlformats.org/officeDocument/2006/relationships/image" Target="../media/image179.png"/></Relationships>
</file>

<file path=ppt/slides/_rels/slide42.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hyperlink" Target="https://aka.ms/JointheCommunity" TargetMode="External"/><Relationship Id="rId7" Type="http://schemas.openxmlformats.org/officeDocument/2006/relationships/image" Target="../media/image182.png"/><Relationship Id="rId2" Type="http://schemas.openxmlformats.org/officeDocument/2006/relationships/image" Target="../media/image28.emf"/><Relationship Id="rId1" Type="http://schemas.openxmlformats.org/officeDocument/2006/relationships/slideLayout" Target="../slideLayouts/slideLayout163.xml"/><Relationship Id="rId6" Type="http://schemas.openxmlformats.org/officeDocument/2006/relationships/image" Target="../media/image181.svg"/><Relationship Id="rId5" Type="http://schemas.openxmlformats.org/officeDocument/2006/relationships/image" Target="../media/image180.png"/><Relationship Id="rId4" Type="http://schemas.openxmlformats.org/officeDocument/2006/relationships/image" Target="../media/image17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2.xml"/></Relationships>
</file>

<file path=ppt/slides/_rels/slide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87.xml"/></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8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8.xml"/><Relationship Id="rId1" Type="http://schemas.openxmlformats.org/officeDocument/2006/relationships/slideLayout" Target="../slideLayouts/slideLayout89.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8CCB79-6D69-5FA0-7E73-962A7669FE9D}"/>
              </a:ext>
              <a:ext uri="{C183D7F6-B498-43B3-948B-1728B52AA6E4}">
                <adec:decorative xmlns:adec="http://schemas.microsoft.com/office/drawing/2017/decorative" val="1"/>
              </a:ext>
            </a:extLst>
          </p:cNvPr>
          <p:cNvPicPr>
            <a:picLocks noChangeAspect="1"/>
          </p:cNvPicPr>
          <p:nvPr/>
        </p:nvPicPr>
        <p:blipFill rotWithShape="1">
          <a:blip r:embed="rId3"/>
          <a:srcRect l="15447" t="49743" r="11383"/>
          <a:stretch/>
        </p:blipFill>
        <p:spPr>
          <a:xfrm>
            <a:off x="1367" y="-4460"/>
            <a:ext cx="12190633" cy="6862460"/>
          </a:xfrm>
          <a:prstGeom prst="rect">
            <a:avLst/>
          </a:prstGeom>
        </p:spPr>
      </p:pic>
      <p:sp>
        <p:nvSpPr>
          <p:cNvPr id="9" name="Title 3">
            <a:extLst>
              <a:ext uri="{FF2B5EF4-FFF2-40B4-BE49-F238E27FC236}">
                <a16:creationId xmlns:a16="http://schemas.microsoft.com/office/drawing/2014/main" id="{99E9AC42-E209-4755-24FE-FD67E0904CF8}"/>
              </a:ext>
            </a:extLst>
          </p:cNvPr>
          <p:cNvSpPr txBox="1">
            <a:spLocks noGrp="1"/>
          </p:cNvSpPr>
          <p:nvPr>
            <p:ph type="title" idx="4294967295"/>
          </p:nvPr>
        </p:nvSpPr>
        <p:spPr bwMode="auto">
          <a:xfrm>
            <a:off x="788718" y="432074"/>
            <a:ext cx="10715117" cy="794133"/>
          </a:xfrm>
          <a:prstGeom prst="rect">
            <a:avLst/>
          </a:prstGeom>
          <a:noFill/>
          <a:ln w="9525">
            <a:noFill/>
            <a:prstDash/>
            <a:miter lim="800000"/>
            <a:headEnd/>
            <a:tailEnd/>
          </a:ln>
          <a:effectLst/>
        </p:spPr>
        <p:txBody>
          <a:bodyPr rot="0" spcFirstLastPara="0" vertOverflow="overflow" horzOverflow="overflow" vert="horz" wrap="square" lIns="121917" tIns="60959" rIns="121917" bIns="60959" numCol="1" spcCol="0" rtlCol="0" fromWordArt="0" anchor="ctr" anchorCtr="0" forceAA="0" compatLnSpc="1">
            <a:prstTxWarp prst="textNoShape">
              <a:avLst/>
            </a:prstTxWarp>
            <a:noAutofit/>
          </a:bodyPr>
          <a:lstStyle>
            <a:lvl1pPr marL="0" indent="0" algn="ctr" defTabSz="-13872816" rtl="0" eaLnBrk="1" fontAlgn="base" hangingPunct="1">
              <a:spcBef>
                <a:spcPct val="0"/>
              </a:spcBef>
              <a:spcAft>
                <a:spcPct val="0"/>
              </a:spcAft>
              <a:defRPr lang="en-US" sz="2800" b="1" dirty="0">
                <a:solidFill>
                  <a:srgbClr val="FF00FE"/>
                </a:solidFill>
                <a:latin typeface="Calibri"/>
                <a:ea typeface="+mj-ea"/>
                <a:cs typeface="Segoe UI" pitchFamily="34" charset="0"/>
              </a:defRPr>
            </a:lvl1pPr>
            <a:lvl2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189" algn="l" eaLnBrk="1" fontAlgn="base" hangingPunct="1">
              <a:spcBef>
                <a:spcPct val="0"/>
              </a:spcBef>
              <a:spcAft>
                <a:spcPct val="0"/>
              </a:spcAft>
              <a:defRPr sz="2800" b="1">
                <a:solidFill>
                  <a:schemeClr val="tx2">
                    <a:alpha val="100000"/>
                  </a:schemeClr>
                </a:solidFill>
                <a:latin typeface="Verdana"/>
              </a:defRPr>
            </a:lvl6pPr>
            <a:lvl7pPr marL="914378" algn="l" eaLnBrk="1" fontAlgn="base" hangingPunct="1">
              <a:spcBef>
                <a:spcPct val="0"/>
              </a:spcBef>
              <a:spcAft>
                <a:spcPct val="0"/>
              </a:spcAft>
              <a:defRPr sz="2800" b="1">
                <a:solidFill>
                  <a:schemeClr val="tx2">
                    <a:alpha val="100000"/>
                  </a:schemeClr>
                </a:solidFill>
                <a:latin typeface="Verdana"/>
              </a:defRPr>
            </a:lvl7pPr>
            <a:lvl8pPr marL="1371566" algn="l" eaLnBrk="1" fontAlgn="base" hangingPunct="1">
              <a:spcBef>
                <a:spcPct val="0"/>
              </a:spcBef>
              <a:spcAft>
                <a:spcPct val="0"/>
              </a:spcAft>
              <a:defRPr sz="2800" b="1">
                <a:solidFill>
                  <a:schemeClr val="tx2">
                    <a:alpha val="100000"/>
                  </a:schemeClr>
                </a:solidFill>
                <a:latin typeface="Verdana"/>
              </a:defRPr>
            </a:lvl8pPr>
            <a:lvl9pPr marL="1828754" algn="l" eaLnBrk="1" fontAlgn="base" hangingPunct="1">
              <a:spcBef>
                <a:spcPct val="0"/>
              </a:spcBef>
              <a:spcAft>
                <a:spcPct val="0"/>
              </a:spcAft>
              <a:defRPr sz="2800" b="1">
                <a:solidFill>
                  <a:schemeClr val="tx2">
                    <a:alpha val="100000"/>
                  </a:schemeClr>
                </a:solidFill>
                <a:latin typeface="Verdana"/>
              </a:defRPr>
            </a:lvl9pPr>
          </a:lstStyle>
          <a:p>
            <a:pPr defTabSz="-18496626">
              <a:defRPr/>
            </a:pPr>
            <a:r>
              <a:rPr lang="en-US" sz="3733" dirty="0">
                <a:solidFill>
                  <a:schemeClr val="accent6">
                    <a:lumMod val="10000"/>
                  </a:schemeClr>
                </a:solidFill>
                <a:latin typeface="Segoe UI" panose="020B0502040204020203" pitchFamily="34" charset="0"/>
              </a:rPr>
              <a:t>Dataverse is more than just a database</a:t>
            </a:r>
            <a:endParaRPr lang="en-US" sz="3733" kern="1200" dirty="0">
              <a:latin typeface="Segoe UI" panose="020B0502040204020203" pitchFamily="34" charset="0"/>
            </a:endParaRPr>
          </a:p>
        </p:txBody>
      </p:sp>
      <p:sp>
        <p:nvSpPr>
          <p:cNvPr id="3" name="TextBox 2">
            <a:extLst>
              <a:ext uri="{FF2B5EF4-FFF2-40B4-BE49-F238E27FC236}">
                <a16:creationId xmlns:a16="http://schemas.microsoft.com/office/drawing/2014/main" id="{C48D28C2-B82C-5944-EF93-EBCC8B3D2F80}"/>
              </a:ext>
            </a:extLst>
          </p:cNvPr>
          <p:cNvSpPr txBox="1"/>
          <p:nvPr/>
        </p:nvSpPr>
        <p:spPr bwMode="auto">
          <a:xfrm>
            <a:off x="5755908" y="1901197"/>
            <a:ext cx="5725358" cy="492443"/>
          </a:xfrm>
          <a:prstGeom prst="rect">
            <a:avLst/>
          </a:prstGeom>
          <a:noFill/>
          <a:ln w="9525">
            <a:noFill/>
            <a:miter lim="800000"/>
            <a:headEnd/>
            <a:tailEnd/>
          </a:ln>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0" marR="0" lvl="0" indent="0" algn="r" defTabSz="121917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ACF5FD">
                    <a:lumMod val="10000"/>
                  </a:srgbClr>
                </a:solidFill>
                <a:effectLst/>
                <a:uLnTx/>
                <a:uFillTx/>
                <a:latin typeface="Segoe UI" panose="020B0502040204020203" pitchFamily="34" charset="0"/>
                <a:ea typeface="+mn-ea"/>
                <a:cs typeface="Segoe UI" panose="020B0502040204020203" pitchFamily="34" charset="0"/>
              </a:rPr>
              <a:t>Wed, Sep 21, 2022 | 11 AM - Noon</a:t>
            </a:r>
          </a:p>
        </p:txBody>
      </p:sp>
      <p:pic>
        <p:nvPicPr>
          <p:cNvPr id="6" name="Graphic 5">
            <a:extLst>
              <a:ext uri="{FF2B5EF4-FFF2-40B4-BE49-F238E27FC236}">
                <a16:creationId xmlns:a16="http://schemas.microsoft.com/office/drawing/2014/main" id="{28BD1A01-1FAD-16C6-0AD3-683ACC0597B0}"/>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8166" y="2082110"/>
            <a:ext cx="3404681" cy="2991741"/>
          </a:xfrm>
          <a:prstGeom prst="rect">
            <a:avLst/>
          </a:prstGeom>
        </p:spPr>
      </p:pic>
      <p:sp>
        <p:nvSpPr>
          <p:cNvPr id="14" name="Subtitle 4">
            <a:extLst>
              <a:ext uri="{FF2B5EF4-FFF2-40B4-BE49-F238E27FC236}">
                <a16:creationId xmlns:a16="http://schemas.microsoft.com/office/drawing/2014/main" id="{489354AD-A98A-4124-BC09-EA936D3CC7A1}"/>
              </a:ext>
            </a:extLst>
          </p:cNvPr>
          <p:cNvSpPr txBox="1">
            <a:spLocks/>
          </p:cNvSpPr>
          <p:nvPr/>
        </p:nvSpPr>
        <p:spPr bwMode="auto">
          <a:xfrm>
            <a:off x="5625440" y="3068631"/>
            <a:ext cx="2968810" cy="1295400"/>
          </a:xfrm>
          <a:prstGeom prst="rect">
            <a:avLst/>
          </a:prstGeom>
          <a:noFill/>
          <a:ln w="9525">
            <a:noFill/>
            <a:miter lim="800000"/>
            <a:headEnd/>
            <a:tailEnd/>
          </a:ln>
        </p:spPr>
        <p:txBody>
          <a:bodyPr vert="horz" wrap="square" lIns="121917" tIns="60959" rIns="121917" bIns="6095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0" marR="0" lvl="0" indent="0" algn="r" defTabSz="-18496626" rtl="0" eaLnBrk="1" fontAlgn="base" latinLnBrk="0" hangingPunct="1">
              <a:lnSpc>
                <a:spcPct val="100000"/>
              </a:lnSpc>
              <a:spcBef>
                <a:spcPts val="400"/>
              </a:spcBef>
              <a:spcAft>
                <a:spcPct val="0"/>
              </a:spcAft>
              <a:buClrTx/>
              <a:buSzTx/>
              <a:buFont typeface="Wingdings" pitchFamily="2" charset="2"/>
              <a:buNone/>
              <a:tabLst/>
              <a:defRPr/>
            </a:pPr>
            <a:r>
              <a:rPr kumimoji="0" lang="en-US" sz="2000" b="1" i="0" u="none" strike="noStrike" kern="0" cap="none" spc="0" normalizeH="0" baseline="0" noProof="0">
                <a:ln>
                  <a:noFill/>
                </a:ln>
                <a:solidFill>
                  <a:srgbClr val="ACF5FD">
                    <a:lumMod val="10000"/>
                  </a:srgbClr>
                </a:solidFill>
                <a:effectLst/>
                <a:uLnTx/>
                <a:uFillTx/>
                <a:latin typeface="Segoe UI" panose="020B0502040204020203" pitchFamily="34" charset="0"/>
                <a:ea typeface="+mn-ea"/>
                <a:cs typeface="Segoe UI" pitchFamily="34" charset="0"/>
              </a:rPr>
              <a:t>James Oleinik</a:t>
            </a:r>
          </a:p>
          <a:p>
            <a:pPr marL="0" marR="0" lvl="0" indent="0" algn="r" defTabSz="-18496626" rtl="0" eaLnBrk="1" fontAlgn="base" latinLnBrk="0" hangingPunct="1">
              <a:lnSpc>
                <a:spcPct val="100000"/>
              </a:lnSpc>
              <a:spcBef>
                <a:spcPts val="400"/>
              </a:spcBef>
              <a:spcAft>
                <a:spcPct val="0"/>
              </a:spcAft>
              <a:buClrTx/>
              <a:buSzTx/>
              <a:buFont typeface="Wingdings" pitchFamily="2" charset="2"/>
              <a:buNone/>
              <a:tabLst/>
              <a:defRPr/>
            </a:pPr>
            <a:r>
              <a:rPr kumimoji="0" lang="en-US" sz="1400" b="1" i="0" u="none" strike="noStrike" kern="0" cap="none" spc="0" normalizeH="0" baseline="0" noProof="0">
                <a:ln>
                  <a:noFill/>
                </a:ln>
                <a:solidFill>
                  <a:srgbClr val="ACF5FD">
                    <a:lumMod val="10000"/>
                  </a:srgbClr>
                </a:solidFill>
                <a:effectLst/>
                <a:uLnTx/>
                <a:uFillTx/>
                <a:latin typeface="Segoe UI" panose="020B0502040204020203" pitchFamily="34" charset="0"/>
                <a:ea typeface="+mn-ea"/>
                <a:cs typeface="Segoe UI" pitchFamily="34" charset="0"/>
              </a:rPr>
              <a:t>Dir. Product Management</a:t>
            </a:r>
            <a:br>
              <a:rPr kumimoji="0" lang="en-US" sz="1600" b="1" i="0" u="none" strike="noStrike" kern="0" cap="none" spc="0" normalizeH="0" baseline="0" noProof="0">
                <a:ln>
                  <a:noFill/>
                </a:ln>
                <a:solidFill>
                  <a:srgbClr val="ACF5FD">
                    <a:lumMod val="10000"/>
                  </a:srgbClr>
                </a:solidFill>
                <a:effectLst/>
                <a:uLnTx/>
                <a:uFillTx/>
                <a:latin typeface="Segoe UI" panose="020B0502040204020203" pitchFamily="34" charset="0"/>
                <a:ea typeface="+mn-ea"/>
                <a:cs typeface="Segoe UI" pitchFamily="34" charset="0"/>
              </a:rPr>
            </a:br>
            <a:r>
              <a:rPr kumimoji="0" lang="en-US" sz="1400" b="1" i="0" u="none" strike="noStrike" kern="0" cap="none" spc="0" normalizeH="0" baseline="0" noProof="0">
                <a:ln>
                  <a:noFill/>
                </a:ln>
                <a:solidFill>
                  <a:srgbClr val="ACF5FD">
                    <a:lumMod val="10000"/>
                  </a:srgbClr>
                </a:solidFill>
                <a:effectLst/>
                <a:uLnTx/>
                <a:uFillTx/>
                <a:latin typeface="Segoe UI" panose="020B0502040204020203" pitchFamily="34" charset="0"/>
                <a:ea typeface="+mn-ea"/>
                <a:cs typeface="Segoe UI" pitchFamily="34" charset="0"/>
              </a:rPr>
              <a:t>Dataverse, Microsoft</a:t>
            </a:r>
            <a:endParaRPr kumimoji="0" lang="en-US" sz="1600" b="1" i="0" u="none" strike="noStrike" kern="0" cap="none" spc="0" normalizeH="0" baseline="0" noProof="0">
              <a:ln>
                <a:noFill/>
              </a:ln>
              <a:solidFill>
                <a:srgbClr val="ACF5FD">
                  <a:lumMod val="10000"/>
                </a:srgbClr>
              </a:solidFill>
              <a:effectLst/>
              <a:uLnTx/>
              <a:uFillTx/>
              <a:latin typeface="Segoe UI" panose="020B0502040204020203" pitchFamily="34" charset="0"/>
              <a:ea typeface="+mn-ea"/>
              <a:cs typeface="Segoe UI" pitchFamily="34" charset="0"/>
            </a:endParaRPr>
          </a:p>
          <a:p>
            <a:pPr marL="0" marR="0" lvl="0" indent="0" algn="r" defTabSz="-18496626" rtl="0" eaLnBrk="1" fontAlgn="base" latinLnBrk="0" hangingPunct="1">
              <a:lnSpc>
                <a:spcPct val="100000"/>
              </a:lnSpc>
              <a:spcBef>
                <a:spcPts val="400"/>
              </a:spcBef>
              <a:spcAft>
                <a:spcPct val="0"/>
              </a:spcAft>
              <a:buClrTx/>
              <a:buSzTx/>
              <a:buFont typeface="Wingdings" pitchFamily="2" charset="2"/>
              <a:buNone/>
              <a:tabLst/>
              <a:defRPr/>
            </a:pPr>
            <a:r>
              <a:rPr kumimoji="0" lang="en-US" sz="1200" b="1" i="0" u="none" strike="noStrike" kern="0" cap="none" spc="0" normalizeH="0" baseline="0" noProof="0">
                <a:ln>
                  <a:noFill/>
                </a:ln>
                <a:solidFill>
                  <a:srgbClr val="ACF5FD">
                    <a:lumMod val="10000"/>
                  </a:srgbClr>
                </a:solidFill>
                <a:effectLst/>
                <a:uLnTx/>
                <a:uFillTx/>
                <a:latin typeface="Segoe UI" panose="020B0502040204020203" pitchFamily="34" charset="0"/>
                <a:ea typeface="+mn-ea"/>
                <a:cs typeface="Segoe UI" pitchFamily="34" charset="0"/>
              </a:rPr>
              <a:t>James.Oleinik.@microsoft.com</a:t>
            </a:r>
          </a:p>
        </p:txBody>
      </p:sp>
      <p:sp>
        <p:nvSpPr>
          <p:cNvPr id="11" name="Subtitle 4">
            <a:extLst>
              <a:ext uri="{FF2B5EF4-FFF2-40B4-BE49-F238E27FC236}">
                <a16:creationId xmlns:a16="http://schemas.microsoft.com/office/drawing/2014/main" id="{27248541-27B8-F5EC-9B12-E9316ED44C8A}"/>
              </a:ext>
            </a:extLst>
          </p:cNvPr>
          <p:cNvSpPr txBox="1">
            <a:spLocks/>
          </p:cNvSpPr>
          <p:nvPr/>
        </p:nvSpPr>
        <p:spPr bwMode="auto">
          <a:xfrm>
            <a:off x="9153594" y="3068631"/>
            <a:ext cx="2666607" cy="1295400"/>
          </a:xfrm>
          <a:prstGeom prst="rect">
            <a:avLst/>
          </a:prstGeom>
          <a:noFill/>
          <a:ln w="9525">
            <a:noFill/>
            <a:miter lim="800000"/>
            <a:headEnd/>
            <a:tailEnd/>
          </a:ln>
        </p:spPr>
        <p:txBody>
          <a:bodyPr vert="horz" wrap="square" lIns="121917" tIns="60959" rIns="121917" bIns="6095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0" marR="0" lvl="0" indent="0" algn="r" defTabSz="-18496626" rtl="0" eaLnBrk="1" fontAlgn="base" latinLnBrk="0" hangingPunct="1">
              <a:lnSpc>
                <a:spcPct val="100000"/>
              </a:lnSpc>
              <a:spcBef>
                <a:spcPts val="400"/>
              </a:spcBef>
              <a:spcAft>
                <a:spcPct val="0"/>
              </a:spcAft>
              <a:buClrTx/>
              <a:buSzTx/>
              <a:buFont typeface="Wingdings" pitchFamily="2" charset="2"/>
              <a:buNone/>
              <a:tabLst/>
              <a:defRPr/>
            </a:pPr>
            <a:r>
              <a:rPr kumimoji="0" lang="en-US" sz="2000" b="1" i="0" u="none" strike="noStrike" kern="0" cap="none" spc="0" normalizeH="0" baseline="0" noProof="0">
                <a:ln>
                  <a:noFill/>
                </a:ln>
                <a:solidFill>
                  <a:srgbClr val="ACF5FD">
                    <a:lumMod val="10000"/>
                  </a:srgbClr>
                </a:solidFill>
                <a:effectLst/>
                <a:uLnTx/>
                <a:uFillTx/>
                <a:latin typeface="Segoe UI" panose="020B0502040204020203" pitchFamily="34" charset="0"/>
                <a:ea typeface="+mn-ea"/>
                <a:cs typeface="Segoe UI" pitchFamily="34" charset="0"/>
              </a:rPr>
              <a:t>Julie Koesmarno</a:t>
            </a:r>
          </a:p>
          <a:p>
            <a:pPr marL="0" marR="0" lvl="0" indent="0" algn="r" defTabSz="-18496626" rtl="0" eaLnBrk="1" fontAlgn="base" latinLnBrk="0" hangingPunct="1">
              <a:lnSpc>
                <a:spcPct val="100000"/>
              </a:lnSpc>
              <a:spcBef>
                <a:spcPts val="400"/>
              </a:spcBef>
              <a:spcAft>
                <a:spcPct val="0"/>
              </a:spcAft>
              <a:buClrTx/>
              <a:buSzTx/>
              <a:buFont typeface="Wingdings" pitchFamily="2" charset="2"/>
              <a:buNone/>
              <a:tabLst/>
              <a:defRPr/>
            </a:pPr>
            <a:r>
              <a:rPr kumimoji="0" lang="en-US" sz="1400" b="1" i="0" u="none" strike="noStrike" kern="0" cap="none" spc="0" normalizeH="0" baseline="0" noProof="0">
                <a:ln>
                  <a:noFill/>
                </a:ln>
                <a:solidFill>
                  <a:srgbClr val="ACF5FD">
                    <a:lumMod val="10000"/>
                  </a:srgbClr>
                </a:solidFill>
                <a:effectLst/>
                <a:uLnTx/>
                <a:uFillTx/>
                <a:latin typeface="Segoe UI" panose="020B0502040204020203" pitchFamily="34" charset="0"/>
                <a:ea typeface="+mn-ea"/>
                <a:cs typeface="Segoe UI" pitchFamily="34" charset="0"/>
              </a:rPr>
              <a:t>Principal Product </a:t>
            </a:r>
            <a:r>
              <a:rPr kumimoji="0" lang="en-US" sz="1400" b="1" i="0" u="none" strike="noStrike" kern="0" cap="none" spc="0" normalizeH="0" baseline="0" noProof="0" err="1">
                <a:ln>
                  <a:noFill/>
                </a:ln>
                <a:solidFill>
                  <a:srgbClr val="ACF5FD">
                    <a:lumMod val="10000"/>
                  </a:srgbClr>
                </a:solidFill>
                <a:effectLst/>
                <a:uLnTx/>
                <a:uFillTx/>
                <a:latin typeface="Segoe UI" panose="020B0502040204020203" pitchFamily="34" charset="0"/>
                <a:ea typeface="+mn-ea"/>
                <a:cs typeface="Segoe UI" pitchFamily="34" charset="0"/>
              </a:rPr>
              <a:t>Mgr</a:t>
            </a:r>
            <a:br>
              <a:rPr kumimoji="0" lang="en-US" sz="1400" b="1" i="0" u="none" strike="noStrike" kern="0" cap="none" spc="0" normalizeH="0" baseline="0" noProof="0">
                <a:ln>
                  <a:noFill/>
                </a:ln>
                <a:solidFill>
                  <a:srgbClr val="ACF5FD">
                    <a:lumMod val="10000"/>
                  </a:srgbClr>
                </a:solidFill>
                <a:effectLst/>
                <a:uLnTx/>
                <a:uFillTx/>
                <a:latin typeface="Segoe UI" panose="020B0502040204020203" pitchFamily="34" charset="0"/>
                <a:ea typeface="+mn-ea"/>
                <a:cs typeface="Segoe UI" pitchFamily="34" charset="0"/>
              </a:rPr>
            </a:br>
            <a:r>
              <a:rPr kumimoji="0" lang="en-US" sz="1400" b="1" i="0" u="none" strike="noStrike" kern="0" cap="none" spc="0" normalizeH="0" baseline="0" noProof="0">
                <a:ln>
                  <a:noFill/>
                </a:ln>
                <a:solidFill>
                  <a:srgbClr val="ACF5FD">
                    <a:lumMod val="10000"/>
                  </a:srgbClr>
                </a:solidFill>
                <a:effectLst/>
                <a:uLnTx/>
                <a:uFillTx/>
                <a:latin typeface="Segoe UI" panose="020B0502040204020203" pitchFamily="34" charset="0"/>
                <a:ea typeface="+mn-ea"/>
                <a:cs typeface="Segoe UI" pitchFamily="34" charset="0"/>
              </a:rPr>
              <a:t>Dataverse, Microsoft</a:t>
            </a:r>
          </a:p>
          <a:p>
            <a:pPr marL="0" marR="0" lvl="0" indent="0" algn="r" defTabSz="-18496626" rtl="0" eaLnBrk="1" fontAlgn="base" latinLnBrk="0" hangingPunct="1">
              <a:lnSpc>
                <a:spcPct val="100000"/>
              </a:lnSpc>
              <a:spcBef>
                <a:spcPts val="400"/>
              </a:spcBef>
              <a:spcAft>
                <a:spcPct val="0"/>
              </a:spcAft>
              <a:buClrTx/>
              <a:buSzTx/>
              <a:buFont typeface="Wingdings" pitchFamily="2" charset="2"/>
              <a:buNone/>
              <a:tabLst/>
              <a:defRPr/>
            </a:pPr>
            <a:r>
              <a:rPr kumimoji="0" lang="en-US" sz="1200" b="1" i="0" u="none" strike="noStrike" kern="0" cap="none" spc="0" normalizeH="0" baseline="0" noProof="0">
                <a:ln>
                  <a:noFill/>
                </a:ln>
                <a:solidFill>
                  <a:srgbClr val="ACF5FD">
                    <a:lumMod val="10000"/>
                  </a:srgbClr>
                </a:solidFill>
                <a:effectLst/>
                <a:uLnTx/>
                <a:uFillTx/>
                <a:latin typeface="Segoe UI" panose="020B0502040204020203" pitchFamily="34" charset="0"/>
                <a:ea typeface="+mn-ea"/>
                <a:cs typeface="Segoe UI" pitchFamily="34" charset="0"/>
              </a:rPr>
              <a:t>Julie.Koesmarno@microsoft.com</a:t>
            </a:r>
          </a:p>
        </p:txBody>
      </p:sp>
      <p:sp>
        <p:nvSpPr>
          <p:cNvPr id="12" name="Subtitle 4">
            <a:extLst>
              <a:ext uri="{FF2B5EF4-FFF2-40B4-BE49-F238E27FC236}">
                <a16:creationId xmlns:a16="http://schemas.microsoft.com/office/drawing/2014/main" id="{DC684C42-7923-5B96-F2C9-11EBE9C4572F}"/>
              </a:ext>
            </a:extLst>
          </p:cNvPr>
          <p:cNvSpPr txBox="1">
            <a:spLocks/>
          </p:cNvSpPr>
          <p:nvPr/>
        </p:nvSpPr>
        <p:spPr bwMode="auto">
          <a:xfrm>
            <a:off x="8997307" y="4572709"/>
            <a:ext cx="2843182" cy="1295400"/>
          </a:xfrm>
          <a:prstGeom prst="rect">
            <a:avLst/>
          </a:prstGeom>
          <a:noFill/>
          <a:ln w="9525">
            <a:noFill/>
            <a:miter lim="800000"/>
            <a:headEnd/>
            <a:tailEnd/>
          </a:ln>
        </p:spPr>
        <p:txBody>
          <a:bodyPr vert="horz" wrap="square" lIns="121917" tIns="60959" rIns="121917" bIns="6095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0" marR="0" lvl="0" indent="0" algn="r" defTabSz="-18496626" rtl="0" eaLnBrk="1" fontAlgn="base" latinLnBrk="0" hangingPunct="1">
              <a:lnSpc>
                <a:spcPct val="100000"/>
              </a:lnSpc>
              <a:spcBef>
                <a:spcPts val="400"/>
              </a:spcBef>
              <a:spcAft>
                <a:spcPct val="0"/>
              </a:spcAft>
              <a:buClrTx/>
              <a:buSzTx/>
              <a:buFont typeface="Wingdings" pitchFamily="2" charset="2"/>
              <a:buNone/>
              <a:tabLst/>
              <a:defRPr/>
            </a:pPr>
            <a:r>
              <a:rPr kumimoji="0" lang="en-US" sz="2000" b="0" i="0" u="none" strike="noStrike" kern="0" cap="none" spc="0" normalizeH="0" baseline="0" noProof="0">
                <a:ln>
                  <a:noFill/>
                </a:ln>
                <a:solidFill>
                  <a:srgbClr val="ACF5FD">
                    <a:lumMod val="10000"/>
                  </a:srgbClr>
                </a:solidFill>
                <a:effectLst/>
                <a:uLnTx/>
                <a:uFillTx/>
                <a:latin typeface="Segoe UI" panose="020B0502040204020203" pitchFamily="34" charset="0"/>
                <a:ea typeface="+mn-ea"/>
                <a:cs typeface="Segoe UI" pitchFamily="34" charset="0"/>
              </a:rPr>
              <a:t>Guest speaker: </a:t>
            </a:r>
            <a:br>
              <a:rPr kumimoji="0" lang="en-US" sz="2000" b="1" i="0" u="none" strike="noStrike" kern="0" cap="none" spc="0" normalizeH="0" baseline="0" noProof="0">
                <a:ln>
                  <a:noFill/>
                </a:ln>
                <a:solidFill>
                  <a:srgbClr val="ACF5FD">
                    <a:lumMod val="10000"/>
                  </a:srgbClr>
                </a:solidFill>
                <a:effectLst/>
                <a:uLnTx/>
                <a:uFillTx/>
                <a:latin typeface="Segoe UI" panose="020B0502040204020203" pitchFamily="34" charset="0"/>
                <a:ea typeface="+mn-ea"/>
                <a:cs typeface="Segoe UI" pitchFamily="34" charset="0"/>
              </a:rPr>
            </a:br>
            <a:r>
              <a:rPr kumimoji="0" lang="en-US" sz="2000" b="1" i="0" u="none" strike="noStrike" kern="0" cap="none" spc="0" normalizeH="0" baseline="0" noProof="0">
                <a:ln>
                  <a:noFill/>
                </a:ln>
                <a:solidFill>
                  <a:srgbClr val="ACF5FD">
                    <a:lumMod val="10000"/>
                  </a:srgbClr>
                </a:solidFill>
                <a:effectLst/>
                <a:uLnTx/>
                <a:uFillTx/>
                <a:latin typeface="Segoe UI" panose="020B0502040204020203" pitchFamily="34" charset="0"/>
                <a:ea typeface="+mn-ea"/>
                <a:cs typeface="Segoe UI" pitchFamily="34" charset="0"/>
              </a:rPr>
              <a:t>Huy Tran</a:t>
            </a:r>
          </a:p>
          <a:p>
            <a:pPr marL="0" marR="0" lvl="0" indent="0" algn="r" defTabSz="-18496626" rtl="0" eaLnBrk="1" fontAlgn="base" latinLnBrk="0" hangingPunct="1">
              <a:lnSpc>
                <a:spcPct val="100000"/>
              </a:lnSpc>
              <a:spcBef>
                <a:spcPts val="400"/>
              </a:spcBef>
              <a:spcAft>
                <a:spcPct val="0"/>
              </a:spcAft>
              <a:buClrTx/>
              <a:buSzTx/>
              <a:buFont typeface="Wingdings" pitchFamily="2" charset="2"/>
              <a:buNone/>
              <a:tabLst/>
              <a:defRPr/>
            </a:pPr>
            <a:r>
              <a:rPr kumimoji="0" lang="en-US" sz="1400" b="1" i="0" u="none" strike="noStrike" kern="0" cap="none" spc="0" normalizeH="0" baseline="0" noProof="0">
                <a:ln>
                  <a:noFill/>
                </a:ln>
                <a:solidFill>
                  <a:srgbClr val="ACF5FD">
                    <a:lumMod val="10000"/>
                  </a:srgbClr>
                </a:solidFill>
                <a:effectLst/>
                <a:uLnTx/>
                <a:uFillTx/>
                <a:latin typeface="Segoe UI" panose="020B0502040204020203" pitchFamily="34" charset="0"/>
                <a:ea typeface="+mn-ea"/>
                <a:cs typeface="Segoe UI" pitchFamily="34" charset="0"/>
              </a:rPr>
              <a:t>Power Program Manager</a:t>
            </a:r>
            <a:br>
              <a:rPr kumimoji="0" lang="en-US" sz="1400" b="1" i="0" u="none" strike="noStrike" kern="0" cap="none" spc="0" normalizeH="0" baseline="0" noProof="0">
                <a:ln>
                  <a:noFill/>
                </a:ln>
                <a:solidFill>
                  <a:srgbClr val="ACF5FD">
                    <a:lumMod val="10000"/>
                  </a:srgbClr>
                </a:solidFill>
                <a:effectLst/>
                <a:uLnTx/>
                <a:uFillTx/>
                <a:latin typeface="Segoe UI" panose="020B0502040204020203" pitchFamily="34" charset="0"/>
                <a:ea typeface="+mn-ea"/>
                <a:cs typeface="Segoe UI" pitchFamily="34" charset="0"/>
              </a:rPr>
            </a:br>
            <a:r>
              <a:rPr kumimoji="0" lang="en-US" sz="1400" b="1" i="0" u="none" strike="noStrike" kern="0" cap="none" spc="0" normalizeH="0" baseline="0" noProof="0">
                <a:ln>
                  <a:noFill/>
                </a:ln>
                <a:solidFill>
                  <a:srgbClr val="ACF5FD">
                    <a:lumMod val="10000"/>
                  </a:srgbClr>
                </a:solidFill>
                <a:effectLst/>
                <a:uLnTx/>
                <a:uFillTx/>
                <a:latin typeface="Segoe UI" panose="020B0502040204020203" pitchFamily="34" charset="0"/>
                <a:ea typeface="+mn-ea"/>
                <a:cs typeface="Segoe UI" pitchFamily="34" charset="0"/>
              </a:rPr>
              <a:t>Exxon Mobil</a:t>
            </a:r>
          </a:p>
        </p:txBody>
      </p:sp>
      <p:pic>
        <p:nvPicPr>
          <p:cNvPr id="2" name="Graphic 2" descr="From left to right: Graphic image with the text &quot;Empower everyone&quot; and the Microsoft Power Platform Conference logo." title="Microsoft Power Platform Conference">
            <a:extLst>
              <a:ext uri="{FF2B5EF4-FFF2-40B4-BE49-F238E27FC236}">
                <a16:creationId xmlns:a16="http://schemas.microsoft.com/office/drawing/2014/main" id="{3FBBBF94-5926-7A2D-548D-1C3B0D6877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17109" y="4572709"/>
            <a:ext cx="5515460" cy="1157943"/>
          </a:xfrm>
          <a:prstGeom prst="rect">
            <a:avLst/>
          </a:prstGeom>
        </p:spPr>
      </p:pic>
      <p:grpSp>
        <p:nvGrpSpPr>
          <p:cNvPr id="5" name="Group 4" descr="A banner of Microsoft Power Platform product icons in their respective colors. &#10;&#10;From left to right: Power BI, Power Automate, Power Apps, Power Virtual Agents, and Power Pages, Power BI, Power Automate, Power Apps, Power Virtual Agents, and Power Pages.">
            <a:extLst>
              <a:ext uri="{FF2B5EF4-FFF2-40B4-BE49-F238E27FC236}">
                <a16:creationId xmlns:a16="http://schemas.microsoft.com/office/drawing/2014/main" id="{32CEFD8B-4211-473F-613A-44631C6BCF8F}"/>
              </a:ext>
            </a:extLst>
          </p:cNvPr>
          <p:cNvGrpSpPr/>
          <p:nvPr/>
        </p:nvGrpSpPr>
        <p:grpSpPr>
          <a:xfrm>
            <a:off x="-12569" y="6273800"/>
            <a:ext cx="12200061" cy="254000"/>
            <a:chOff x="-9427" y="4705350"/>
            <a:chExt cx="9150046" cy="190500"/>
          </a:xfrm>
        </p:grpSpPr>
        <p:pic>
          <p:nvPicPr>
            <p:cNvPr id="7" name="Picture 6" descr="A banner of Power Platform product icons in their respective colors. From left to right: Power BI, Power Automate, Power Apps, Power Virtual Agents, and Power Pages.">
              <a:extLst>
                <a:ext uri="{FF2B5EF4-FFF2-40B4-BE49-F238E27FC236}">
                  <a16:creationId xmlns:a16="http://schemas.microsoft.com/office/drawing/2014/main" id="{AC904FF0-0CFD-364D-740F-0ADFB8442944}"/>
                </a:ext>
              </a:extLst>
            </p:cNvPr>
            <p:cNvPicPr>
              <a:picLocks noChangeAspect="1"/>
            </p:cNvPicPr>
            <p:nvPr/>
          </p:nvPicPr>
          <p:blipFill>
            <a:blip r:embed="rId8"/>
            <a:stretch>
              <a:fillRect/>
            </a:stretch>
          </p:blipFill>
          <p:spPr>
            <a:xfrm>
              <a:off x="4555919" y="4705350"/>
              <a:ext cx="4584700" cy="190500"/>
            </a:xfrm>
            <a:prstGeom prst="rect">
              <a:avLst/>
            </a:prstGeom>
          </p:spPr>
        </p:pic>
        <p:pic>
          <p:nvPicPr>
            <p:cNvPr id="8" name="Picture 7" descr="A banner of Power Platform product icons in their respective colors. From left to right: Power BI, Power Automate, Power Apps, Power Virtual Agents, and Power Pages.">
              <a:extLst>
                <a:ext uri="{FF2B5EF4-FFF2-40B4-BE49-F238E27FC236}">
                  <a16:creationId xmlns:a16="http://schemas.microsoft.com/office/drawing/2014/main" id="{64891179-07AC-9C77-54E4-93035BB54D64}"/>
                </a:ext>
              </a:extLst>
            </p:cNvPr>
            <p:cNvPicPr>
              <a:picLocks noChangeAspect="1"/>
            </p:cNvPicPr>
            <p:nvPr/>
          </p:nvPicPr>
          <p:blipFill>
            <a:blip r:embed="rId8"/>
            <a:stretch>
              <a:fillRect/>
            </a:stretch>
          </p:blipFill>
          <p:spPr>
            <a:xfrm>
              <a:off x="-9427" y="4705350"/>
              <a:ext cx="4584700" cy="190500"/>
            </a:xfrm>
            <a:prstGeom prst="rect">
              <a:avLst/>
            </a:prstGeom>
          </p:spPr>
        </p:pic>
      </p:grpSp>
      <p:cxnSp>
        <p:nvCxnSpPr>
          <p:cNvPr id="16" name="Straight Connector 15">
            <a:extLst>
              <a:ext uri="{FF2B5EF4-FFF2-40B4-BE49-F238E27FC236}">
                <a16:creationId xmlns:a16="http://schemas.microsoft.com/office/drawing/2014/main" id="{790971A3-23F9-657D-CDFE-3953BAD6A57D}"/>
              </a:ext>
              <a:ext uri="{C183D7F6-B498-43B3-948B-1728B52AA6E4}">
                <adec:decorative xmlns:adec="http://schemas.microsoft.com/office/drawing/2017/decorative" val="1"/>
              </a:ext>
            </a:extLst>
          </p:cNvPr>
          <p:cNvCxnSpPr>
            <a:cxnSpLocks/>
          </p:cNvCxnSpPr>
          <p:nvPr/>
        </p:nvCxnSpPr>
        <p:spPr bwMode="auto">
          <a:xfrm>
            <a:off x="9173882" y="4507474"/>
            <a:ext cx="0" cy="1283855"/>
          </a:xfrm>
          <a:prstGeom prst="line">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2B22F65E-646C-9FCC-EA94-741AE390BD09}"/>
              </a:ext>
              <a:ext uri="{C183D7F6-B498-43B3-948B-1728B52AA6E4}">
                <adec:decorative xmlns:adec="http://schemas.microsoft.com/office/drawing/2017/decorative" val="1"/>
              </a:ext>
            </a:extLst>
          </p:cNvPr>
          <p:cNvCxnSpPr>
            <a:cxnSpLocks/>
          </p:cNvCxnSpPr>
          <p:nvPr/>
        </p:nvCxnSpPr>
        <p:spPr bwMode="auto">
          <a:xfrm>
            <a:off x="9178313" y="3080280"/>
            <a:ext cx="0" cy="1283855"/>
          </a:xfrm>
          <a:prstGeom prst="line">
            <a:avLst/>
          </a:pr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18531408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90A975B-7904-0B98-07DB-73FDA7181A4C}"/>
              </a:ext>
            </a:extLst>
          </p:cNvPr>
          <p:cNvSpPr>
            <a:spLocks noGrp="1"/>
          </p:cNvSpPr>
          <p:nvPr>
            <p:ph type="title" idx="4294967295"/>
          </p:nvPr>
        </p:nvSpPr>
        <p:spPr>
          <a:xfrm>
            <a:off x="684289" y="606024"/>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GB" sz="3600" b="0" i="0" u="none" strike="noStrike" kern="0" cap="none" spc="0" normalizeH="0" baseline="0" noProof="0" dirty="0">
                <a:ln>
                  <a:noFill/>
                </a:ln>
                <a:solidFill>
                  <a:schemeClr val="tx1"/>
                </a:solidFill>
                <a:effectLst/>
                <a:uLnTx/>
                <a:uFillTx/>
                <a:latin typeface="Segoe UI Semibold"/>
                <a:ea typeface="+mn-ea"/>
                <a:cs typeface="Segoe UI Light" panose="020B0502040204020203" pitchFamily="34" charset="0"/>
                <a:sym typeface="Wingdings" panose="05000000000000000000" pitchFamily="2" charset="2"/>
              </a:rPr>
              <a:t>Dataverse steps in to solve those challenges</a:t>
            </a:r>
            <a:endParaRPr kumimoji="0" lang="en-US" sz="3600" b="0" i="0" u="none" strike="noStrike" kern="0" cap="none" spc="0" normalizeH="0" baseline="0" noProof="0" dirty="0">
              <a:ln>
                <a:noFill/>
              </a:ln>
              <a:solidFill>
                <a:schemeClr val="tx1"/>
              </a:solidFill>
              <a:effectLst/>
              <a:uLnTx/>
              <a:uFillTx/>
              <a:latin typeface="Segoe UI Semibold"/>
              <a:ea typeface="+mn-ea"/>
              <a:cs typeface="Segoe UI Light" panose="020B0502040204020203" pitchFamily="34" charset="0"/>
            </a:endParaRPr>
          </a:p>
        </p:txBody>
      </p:sp>
      <p:grpSp>
        <p:nvGrpSpPr>
          <p:cNvPr id="1045" name="Group 108" descr="Dataverse">
            <a:extLst>
              <a:ext uri="{FF2B5EF4-FFF2-40B4-BE49-F238E27FC236}">
                <a16:creationId xmlns:a16="http://schemas.microsoft.com/office/drawing/2014/main" id="{301F200C-F314-7D29-EE80-08F55334B1BA}"/>
              </a:ext>
            </a:extLst>
          </p:cNvPr>
          <p:cNvGrpSpPr/>
          <p:nvPr/>
        </p:nvGrpSpPr>
        <p:grpSpPr>
          <a:xfrm>
            <a:off x="684289" y="2042303"/>
            <a:ext cx="3172072" cy="594360"/>
            <a:chOff x="684290" y="1153513"/>
            <a:chExt cx="3172072" cy="594360"/>
          </a:xfrm>
        </p:grpSpPr>
        <p:pic>
          <p:nvPicPr>
            <p:cNvPr id="1046" name="Picture 109" descr="Logo&#10;&#10;Description automatically generated with medium confidence">
              <a:extLst>
                <a:ext uri="{FF2B5EF4-FFF2-40B4-BE49-F238E27FC236}">
                  <a16:creationId xmlns:a16="http://schemas.microsoft.com/office/drawing/2014/main" id="{81092020-6462-D255-8335-3F2D5BECF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90" y="1153513"/>
              <a:ext cx="594360" cy="594360"/>
            </a:xfrm>
            <a:prstGeom prst="rect">
              <a:avLst/>
            </a:prstGeom>
          </p:spPr>
        </p:pic>
        <p:sp>
          <p:nvSpPr>
            <p:cNvPr id="1047" name="Text Placeholder 3">
              <a:extLst>
                <a:ext uri="{FF2B5EF4-FFF2-40B4-BE49-F238E27FC236}">
                  <a16:creationId xmlns:a16="http://schemas.microsoft.com/office/drawing/2014/main" id="{21F4B86B-0BAE-FF5E-B266-320907DB3B27}"/>
                </a:ext>
              </a:extLst>
            </p:cNvPr>
            <p:cNvSpPr txBox="1">
              <a:spLocks/>
            </p:cNvSpPr>
            <p:nvPr/>
          </p:nvSpPr>
          <p:spPr>
            <a:xfrm>
              <a:off x="1536212" y="1274640"/>
              <a:ext cx="2320150" cy="359258"/>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94" rtl="0" eaLnBrk="1" fontAlgn="base" latinLnBrk="0" hangingPunct="1">
                <a:lnSpc>
                  <a:spcPct val="90000"/>
                </a:lnSpc>
                <a:spcBef>
                  <a:spcPct val="0"/>
                </a:spcBef>
                <a:spcAft>
                  <a:spcPts val="588"/>
                </a:spcAft>
                <a:buClrTx/>
                <a:buSzPct val="90000"/>
                <a:buFont typeface="Wingdings" panose="05000000000000000000" pitchFamily="2" charset="2"/>
                <a:buNone/>
                <a:tabLst/>
                <a:defRPr/>
              </a:pPr>
              <a:r>
                <a:rPr kumimoji="0" lang="en-US" sz="3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Dataverse</a:t>
              </a:r>
            </a:p>
          </p:txBody>
        </p:sp>
      </p:grpSp>
      <p:sp>
        <p:nvSpPr>
          <p:cNvPr id="3" name="TextBox 4099">
            <a:extLst>
              <a:ext uri="{FF2B5EF4-FFF2-40B4-BE49-F238E27FC236}">
                <a16:creationId xmlns:a16="http://schemas.microsoft.com/office/drawing/2014/main" id="{311B30A2-B903-A616-325C-2919E79B2CE7}"/>
              </a:ext>
            </a:extLst>
          </p:cNvPr>
          <p:cNvSpPr txBox="1"/>
          <p:nvPr/>
        </p:nvSpPr>
        <p:spPr>
          <a:xfrm>
            <a:off x="809615" y="2885970"/>
            <a:ext cx="3529584" cy="184665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FFFFFF"/>
                </a:solidFill>
                <a:effectLst/>
                <a:uLnTx/>
                <a:uFillTx/>
                <a:latin typeface="Segoe UI"/>
                <a:ea typeface="+mn-ea"/>
                <a:cs typeface="+mn-cs"/>
              </a:rPr>
              <a:t>A </a:t>
            </a:r>
            <a:r>
              <a:rPr kumimoji="0" lang="en-US" sz="2400" b="1" i="1" u="none" strike="noStrike" kern="1200" cap="none" spc="0" normalizeH="0" baseline="0" noProof="0" dirty="0">
                <a:ln>
                  <a:noFill/>
                </a:ln>
                <a:solidFill>
                  <a:srgbClr val="FFFFFF"/>
                </a:solidFill>
                <a:effectLst/>
                <a:uLnTx/>
                <a:uFillTx/>
                <a:latin typeface="Segoe UI"/>
                <a:ea typeface="+mn-ea"/>
                <a:cs typeface="+mn-cs"/>
              </a:rPr>
              <a:t>data platform </a:t>
            </a:r>
            <a:r>
              <a:rPr kumimoji="0" lang="en-US" sz="2400" b="0" i="1" u="none" strike="noStrike" kern="1200" cap="none" spc="0" normalizeH="0" baseline="0" noProof="0" dirty="0">
                <a:ln>
                  <a:noFill/>
                </a:ln>
                <a:solidFill>
                  <a:srgbClr val="FFFFFF"/>
                </a:solidFill>
                <a:effectLst/>
                <a:uLnTx/>
                <a:uFillTx/>
                <a:latin typeface="Segoe UI"/>
                <a:ea typeface="+mn-ea"/>
                <a:cs typeface="+mn-cs"/>
              </a:rPr>
              <a:t>to structure data, events, logic, and insights in a secure and compliant manner</a:t>
            </a:r>
          </a:p>
        </p:txBody>
      </p:sp>
      <p:sp>
        <p:nvSpPr>
          <p:cNvPr id="20" name="Rectangle: Rounded Corners 9">
            <a:extLst>
              <a:ext uri="{FF2B5EF4-FFF2-40B4-BE49-F238E27FC236}">
                <a16:creationId xmlns:a16="http://schemas.microsoft.com/office/drawing/2014/main" id="{7BEAA5A2-222B-3F9C-C2AA-5BEE9E70B0EF}"/>
              </a:ext>
              <a:ext uri="{C183D7F6-B498-43B3-948B-1728B52AA6E4}">
                <adec:decorative xmlns:adec="http://schemas.microsoft.com/office/drawing/2017/decorative" val="1"/>
              </a:ext>
            </a:extLst>
          </p:cNvPr>
          <p:cNvSpPr/>
          <p:nvPr/>
        </p:nvSpPr>
        <p:spPr>
          <a:xfrm>
            <a:off x="4615018" y="2725583"/>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2" name="TextBox 14">
            <a:extLst>
              <a:ext uri="{FF2B5EF4-FFF2-40B4-BE49-F238E27FC236}">
                <a16:creationId xmlns:a16="http://schemas.microsoft.com/office/drawing/2014/main" id="{5E8E251E-2666-3F2F-DE29-5BF3B54B1BD3}"/>
              </a:ext>
            </a:extLst>
          </p:cNvPr>
          <p:cNvSpPr txBox="1"/>
          <p:nvPr/>
        </p:nvSpPr>
        <p:spPr>
          <a:xfrm>
            <a:off x="4798466" y="2725583"/>
            <a:ext cx="232015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Logic</a:t>
            </a:r>
          </a:p>
        </p:txBody>
      </p:sp>
      <p:sp>
        <p:nvSpPr>
          <p:cNvPr id="18" name="Rectangle: Rounded Corners 10">
            <a:extLst>
              <a:ext uri="{FF2B5EF4-FFF2-40B4-BE49-F238E27FC236}">
                <a16:creationId xmlns:a16="http://schemas.microsoft.com/office/drawing/2014/main" id="{09C34BC9-E9D6-0122-556E-E46A7BDD5CF6}"/>
              </a:ext>
              <a:ext uri="{C183D7F6-B498-43B3-948B-1728B52AA6E4}">
                <adec:decorative xmlns:adec="http://schemas.microsoft.com/office/drawing/2017/decorative" val="1"/>
              </a:ext>
            </a:extLst>
          </p:cNvPr>
          <p:cNvSpPr/>
          <p:nvPr/>
        </p:nvSpPr>
        <p:spPr>
          <a:xfrm>
            <a:off x="4615018" y="3210729"/>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9" name="TextBox 12">
            <a:extLst>
              <a:ext uri="{FF2B5EF4-FFF2-40B4-BE49-F238E27FC236}">
                <a16:creationId xmlns:a16="http://schemas.microsoft.com/office/drawing/2014/main" id="{4C20C992-5764-93DE-22BD-C8ECE20520AD}"/>
              </a:ext>
            </a:extLst>
          </p:cNvPr>
          <p:cNvSpPr txBox="1"/>
          <p:nvPr/>
        </p:nvSpPr>
        <p:spPr>
          <a:xfrm>
            <a:off x="4786756" y="3210729"/>
            <a:ext cx="233186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Intelligence + Analytics</a:t>
            </a:r>
          </a:p>
        </p:txBody>
      </p:sp>
      <p:sp>
        <p:nvSpPr>
          <p:cNvPr id="31" name="Rectangle: Rounded Corners 24">
            <a:extLst>
              <a:ext uri="{FF2B5EF4-FFF2-40B4-BE49-F238E27FC236}">
                <a16:creationId xmlns:a16="http://schemas.microsoft.com/office/drawing/2014/main" id="{229E4705-413B-6A79-71CD-8DCC3A79ACA3}"/>
              </a:ext>
              <a:ext uri="{C183D7F6-B498-43B3-948B-1728B52AA6E4}">
                <adec:decorative xmlns:adec="http://schemas.microsoft.com/office/drawing/2017/decorative" val="1"/>
              </a:ext>
            </a:extLst>
          </p:cNvPr>
          <p:cNvSpPr/>
          <p:nvPr/>
        </p:nvSpPr>
        <p:spPr>
          <a:xfrm>
            <a:off x="4615018" y="3695875"/>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2" name="TextBox 28">
            <a:extLst>
              <a:ext uri="{FF2B5EF4-FFF2-40B4-BE49-F238E27FC236}">
                <a16:creationId xmlns:a16="http://schemas.microsoft.com/office/drawing/2014/main" id="{08E889B4-C8D0-889A-3CFD-D044B09D61C8}"/>
              </a:ext>
            </a:extLst>
          </p:cNvPr>
          <p:cNvSpPr txBox="1"/>
          <p:nvPr/>
        </p:nvSpPr>
        <p:spPr>
          <a:xfrm>
            <a:off x="4798466" y="3695875"/>
            <a:ext cx="233186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Integration</a:t>
            </a:r>
          </a:p>
        </p:txBody>
      </p:sp>
      <p:sp>
        <p:nvSpPr>
          <p:cNvPr id="1062" name="Rectangle: Rounded Corners 11">
            <a:extLst>
              <a:ext uri="{FF2B5EF4-FFF2-40B4-BE49-F238E27FC236}">
                <a16:creationId xmlns:a16="http://schemas.microsoft.com/office/drawing/2014/main" id="{91E671D7-88EC-593D-96BE-322D27A1E883}"/>
              </a:ext>
              <a:ext uri="{C183D7F6-B498-43B3-948B-1728B52AA6E4}">
                <adec:decorative xmlns:adec="http://schemas.microsoft.com/office/drawing/2017/decorative" val="1"/>
              </a:ext>
            </a:extLst>
          </p:cNvPr>
          <p:cNvSpPr/>
          <p:nvPr/>
        </p:nvSpPr>
        <p:spPr>
          <a:xfrm>
            <a:off x="4609411" y="4176209"/>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063" name="TextBox 13">
            <a:extLst>
              <a:ext uri="{FF2B5EF4-FFF2-40B4-BE49-F238E27FC236}">
                <a16:creationId xmlns:a16="http://schemas.microsoft.com/office/drawing/2014/main" id="{388491D5-DFDE-F579-DE25-2E83C6D0DDE3}"/>
              </a:ext>
            </a:extLst>
          </p:cNvPr>
          <p:cNvSpPr txBox="1"/>
          <p:nvPr/>
        </p:nvSpPr>
        <p:spPr>
          <a:xfrm>
            <a:off x="4792859" y="4176209"/>
            <a:ext cx="3765786"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 Data Lifecycle</a:t>
            </a:r>
          </a:p>
        </p:txBody>
      </p:sp>
      <p:sp>
        <p:nvSpPr>
          <p:cNvPr id="26" name="Rectangle: Rounded Corners 26">
            <a:extLst>
              <a:ext uri="{FF2B5EF4-FFF2-40B4-BE49-F238E27FC236}">
                <a16:creationId xmlns:a16="http://schemas.microsoft.com/office/drawing/2014/main" id="{6A78C8DD-8F62-D192-BA5C-A97BF1242708}"/>
              </a:ext>
              <a:ext uri="{C183D7F6-B498-43B3-948B-1728B52AA6E4}">
                <adec:decorative xmlns:adec="http://schemas.microsoft.com/office/drawing/2017/decorative" val="1"/>
              </a:ext>
            </a:extLst>
          </p:cNvPr>
          <p:cNvSpPr/>
          <p:nvPr/>
        </p:nvSpPr>
        <p:spPr>
          <a:xfrm>
            <a:off x="4615018" y="4666167"/>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0" name="TextBox 27">
            <a:extLst>
              <a:ext uri="{FF2B5EF4-FFF2-40B4-BE49-F238E27FC236}">
                <a16:creationId xmlns:a16="http://schemas.microsoft.com/office/drawing/2014/main" id="{0065391E-2E5A-3965-76CB-C0FFD2AE0F9E}"/>
              </a:ext>
            </a:extLst>
          </p:cNvPr>
          <p:cNvSpPr txBox="1"/>
          <p:nvPr/>
        </p:nvSpPr>
        <p:spPr>
          <a:xfrm>
            <a:off x="4798466" y="4666167"/>
            <a:ext cx="2315667"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Storage</a:t>
            </a:r>
          </a:p>
        </p:txBody>
      </p:sp>
      <p:sp>
        <p:nvSpPr>
          <p:cNvPr id="23" name="Rectangle: Rounded Corners 15">
            <a:extLst>
              <a:ext uri="{FF2B5EF4-FFF2-40B4-BE49-F238E27FC236}">
                <a16:creationId xmlns:a16="http://schemas.microsoft.com/office/drawing/2014/main" id="{93494340-A686-E3DB-5C4B-7C58FB97ADC3}"/>
              </a:ext>
              <a:ext uri="{C183D7F6-B498-43B3-948B-1728B52AA6E4}">
                <adec:decorative xmlns:adec="http://schemas.microsoft.com/office/drawing/2017/decorative" val="1"/>
              </a:ext>
            </a:extLst>
          </p:cNvPr>
          <p:cNvSpPr/>
          <p:nvPr/>
        </p:nvSpPr>
        <p:spPr>
          <a:xfrm>
            <a:off x="4615018" y="5151312"/>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4" name="TextBox 16">
            <a:extLst>
              <a:ext uri="{FF2B5EF4-FFF2-40B4-BE49-F238E27FC236}">
                <a16:creationId xmlns:a16="http://schemas.microsoft.com/office/drawing/2014/main" id="{6C9C1010-91FF-E39B-09B7-65ADEC85F514}"/>
              </a:ext>
            </a:extLst>
          </p:cNvPr>
          <p:cNvSpPr txBox="1"/>
          <p:nvPr/>
        </p:nvSpPr>
        <p:spPr>
          <a:xfrm>
            <a:off x="4798466" y="5151312"/>
            <a:ext cx="2315667"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 Governance</a:t>
            </a:r>
          </a:p>
        </p:txBody>
      </p:sp>
      <p:sp>
        <p:nvSpPr>
          <p:cNvPr id="2013" name="Rectangle: Rounded Corners 2012">
            <a:extLst>
              <a:ext uri="{FF2B5EF4-FFF2-40B4-BE49-F238E27FC236}">
                <a16:creationId xmlns:a16="http://schemas.microsoft.com/office/drawing/2014/main" id="{D6B65B8D-CAF4-1CB1-A597-4205DD209E23}"/>
              </a:ext>
              <a:ext uri="{C183D7F6-B498-43B3-948B-1728B52AA6E4}">
                <adec:decorative xmlns:adec="http://schemas.microsoft.com/office/drawing/2017/decorative" val="1"/>
              </a:ext>
            </a:extLst>
          </p:cNvPr>
          <p:cNvSpPr/>
          <p:nvPr/>
        </p:nvSpPr>
        <p:spPr bwMode="auto">
          <a:xfrm>
            <a:off x="158685" y="1828800"/>
            <a:ext cx="11874630" cy="4129892"/>
          </a:xfrm>
          <a:prstGeom prst="roundRect">
            <a:avLst/>
          </a:prstGeom>
          <a:noFill/>
          <a:ln>
            <a:solidFill>
              <a:srgbClr val="83E5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56597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13"/>
                                        </p:tgtEl>
                                        <p:attrNameLst>
                                          <p:attrName>style.visibility</p:attrName>
                                        </p:attrNameLst>
                                      </p:cBhvr>
                                      <p:to>
                                        <p:strVal val="visible"/>
                                      </p:to>
                                    </p:set>
                                    <p:animEffect transition="in" filter="fade">
                                      <p:cBhvr>
                                        <p:cTn id="7" dur="500"/>
                                        <p:tgtEl>
                                          <p:spTgt spid="2013"/>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20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0">
            <a:extLst>
              <a:ext uri="{FF2B5EF4-FFF2-40B4-BE49-F238E27FC236}">
                <a16:creationId xmlns:a16="http://schemas.microsoft.com/office/drawing/2014/main" id="{09C34BC9-E9D6-0122-556E-E46A7BDD5CF6}"/>
              </a:ext>
              <a:ext uri="{C183D7F6-B498-43B3-948B-1728B52AA6E4}">
                <adec:decorative xmlns:adec="http://schemas.microsoft.com/office/drawing/2017/decorative" val="1"/>
              </a:ext>
            </a:extLst>
          </p:cNvPr>
          <p:cNvSpPr/>
          <p:nvPr/>
        </p:nvSpPr>
        <p:spPr>
          <a:xfrm>
            <a:off x="4615018" y="3210729"/>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4" name="Title 1">
            <a:extLst>
              <a:ext uri="{FF2B5EF4-FFF2-40B4-BE49-F238E27FC236}">
                <a16:creationId xmlns:a16="http://schemas.microsoft.com/office/drawing/2014/main" id="{B2CAA5F8-CC19-C666-6F29-255E94D6AC9B}"/>
              </a:ext>
            </a:extLst>
          </p:cNvPr>
          <p:cNvSpPr txBox="1">
            <a:spLocks noGrp="1"/>
          </p:cNvSpPr>
          <p:nvPr>
            <p:ph type="title" idx="4294967295"/>
          </p:nvPr>
        </p:nvSpPr>
        <p:spPr>
          <a:xfrm>
            <a:off x="684289" y="606024"/>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sz="3600" b="0" i="0" u="none" strike="noStrike" kern="0" cap="none" spc="0" normalizeH="0" baseline="0" noProof="0" dirty="0">
                <a:ln>
                  <a:noFill/>
                </a:ln>
                <a:solidFill>
                  <a:schemeClr val="tx1"/>
                </a:solidFill>
                <a:effectLst/>
                <a:uLnTx/>
                <a:uFillTx/>
                <a:latin typeface="Segoe UI Semibold"/>
                <a:ea typeface="+mn-ea"/>
                <a:cs typeface="Segoe UI Light" panose="020B0502040204020203" pitchFamily="34" charset="0"/>
                <a:sym typeface="Wingdings" panose="05000000000000000000" pitchFamily="2" charset="2"/>
              </a:rPr>
              <a:t>Dataverse steps in to solve those challenges</a:t>
            </a:r>
            <a:endParaRPr kumimoji="0" lang="en-US" sz="3600" b="0" i="0" u="none" strike="noStrike" kern="0" cap="none" spc="0" normalizeH="0" baseline="0" noProof="0" dirty="0">
              <a:ln>
                <a:noFill/>
              </a:ln>
              <a:solidFill>
                <a:schemeClr val="tx1"/>
              </a:solidFill>
              <a:effectLst/>
              <a:uLnTx/>
              <a:uFillTx/>
              <a:latin typeface="Segoe UI Semibold"/>
              <a:ea typeface="+mn-ea"/>
              <a:cs typeface="Segoe UI Light" panose="020B0502040204020203" pitchFamily="34" charset="0"/>
            </a:endParaRPr>
          </a:p>
        </p:txBody>
      </p:sp>
      <p:grpSp>
        <p:nvGrpSpPr>
          <p:cNvPr id="1045" name="Group 108" descr="Dataverse">
            <a:extLst>
              <a:ext uri="{FF2B5EF4-FFF2-40B4-BE49-F238E27FC236}">
                <a16:creationId xmlns:a16="http://schemas.microsoft.com/office/drawing/2014/main" id="{301F200C-F314-7D29-EE80-08F55334B1BA}"/>
              </a:ext>
            </a:extLst>
          </p:cNvPr>
          <p:cNvGrpSpPr/>
          <p:nvPr/>
        </p:nvGrpSpPr>
        <p:grpSpPr>
          <a:xfrm>
            <a:off x="684289" y="2042303"/>
            <a:ext cx="3172072" cy="594360"/>
            <a:chOff x="684290" y="1153513"/>
            <a:chExt cx="3172072" cy="594360"/>
          </a:xfrm>
        </p:grpSpPr>
        <p:pic>
          <p:nvPicPr>
            <p:cNvPr id="1046" name="Picture 109" descr="Logo&#10;&#10;Description automatically generated with medium confidence">
              <a:extLst>
                <a:ext uri="{FF2B5EF4-FFF2-40B4-BE49-F238E27FC236}">
                  <a16:creationId xmlns:a16="http://schemas.microsoft.com/office/drawing/2014/main" id="{81092020-6462-D255-8335-3F2D5BECF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90" y="1153513"/>
              <a:ext cx="594360" cy="594360"/>
            </a:xfrm>
            <a:prstGeom prst="rect">
              <a:avLst/>
            </a:prstGeom>
          </p:spPr>
        </p:pic>
        <p:sp>
          <p:nvSpPr>
            <p:cNvPr id="1047" name="Text Placeholder 3">
              <a:extLst>
                <a:ext uri="{FF2B5EF4-FFF2-40B4-BE49-F238E27FC236}">
                  <a16:creationId xmlns:a16="http://schemas.microsoft.com/office/drawing/2014/main" id="{21F4B86B-0BAE-FF5E-B266-320907DB3B27}"/>
                </a:ext>
              </a:extLst>
            </p:cNvPr>
            <p:cNvSpPr txBox="1">
              <a:spLocks/>
            </p:cNvSpPr>
            <p:nvPr/>
          </p:nvSpPr>
          <p:spPr>
            <a:xfrm>
              <a:off x="1536212" y="1274640"/>
              <a:ext cx="2320150" cy="359258"/>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94" rtl="0" eaLnBrk="1" fontAlgn="base" latinLnBrk="0" hangingPunct="1">
                <a:lnSpc>
                  <a:spcPct val="90000"/>
                </a:lnSpc>
                <a:spcBef>
                  <a:spcPct val="0"/>
                </a:spcBef>
                <a:spcAft>
                  <a:spcPts val="588"/>
                </a:spcAft>
                <a:buClrTx/>
                <a:buSzPct val="90000"/>
                <a:buFont typeface="Wingdings" panose="05000000000000000000" pitchFamily="2" charset="2"/>
                <a:buNone/>
                <a:tabLst/>
                <a:defRPr/>
              </a:pPr>
              <a:r>
                <a:rPr kumimoji="0" lang="en-US" sz="3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Dataverse</a:t>
              </a:r>
            </a:p>
          </p:txBody>
        </p:sp>
      </p:grpSp>
      <p:sp>
        <p:nvSpPr>
          <p:cNvPr id="19" name="TextBox 12">
            <a:extLst>
              <a:ext uri="{FF2B5EF4-FFF2-40B4-BE49-F238E27FC236}">
                <a16:creationId xmlns:a16="http://schemas.microsoft.com/office/drawing/2014/main" id="{4C20C992-5764-93DE-22BD-C8ECE20520AD}"/>
              </a:ext>
            </a:extLst>
          </p:cNvPr>
          <p:cNvSpPr txBox="1"/>
          <p:nvPr/>
        </p:nvSpPr>
        <p:spPr>
          <a:xfrm>
            <a:off x="4786756" y="3210729"/>
            <a:ext cx="233186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Intelligence + Analytics</a:t>
            </a:r>
          </a:p>
        </p:txBody>
      </p:sp>
      <p:sp>
        <p:nvSpPr>
          <p:cNvPr id="20" name="Rectangle: Rounded Corners 9">
            <a:extLst>
              <a:ext uri="{FF2B5EF4-FFF2-40B4-BE49-F238E27FC236}">
                <a16:creationId xmlns:a16="http://schemas.microsoft.com/office/drawing/2014/main" id="{7BEAA5A2-222B-3F9C-C2AA-5BEE9E70B0EF}"/>
              </a:ext>
              <a:ext uri="{C183D7F6-B498-43B3-948B-1728B52AA6E4}">
                <adec:decorative xmlns:adec="http://schemas.microsoft.com/office/drawing/2017/decorative" val="1"/>
              </a:ext>
            </a:extLst>
          </p:cNvPr>
          <p:cNvSpPr/>
          <p:nvPr/>
        </p:nvSpPr>
        <p:spPr>
          <a:xfrm>
            <a:off x="4615018" y="2725583"/>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3" name="Rectangle: Rounded Corners 15">
            <a:extLst>
              <a:ext uri="{FF2B5EF4-FFF2-40B4-BE49-F238E27FC236}">
                <a16:creationId xmlns:a16="http://schemas.microsoft.com/office/drawing/2014/main" id="{93494340-A686-E3DB-5C4B-7C58FB97ADC3}"/>
              </a:ext>
              <a:ext uri="{C183D7F6-B498-43B3-948B-1728B52AA6E4}">
                <adec:decorative xmlns:adec="http://schemas.microsoft.com/office/drawing/2017/decorative" val="1"/>
              </a:ext>
            </a:extLst>
          </p:cNvPr>
          <p:cNvSpPr/>
          <p:nvPr/>
        </p:nvSpPr>
        <p:spPr>
          <a:xfrm>
            <a:off x="4615018" y="5151312"/>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6" name="Rectangle: Rounded Corners 26">
            <a:extLst>
              <a:ext uri="{FF2B5EF4-FFF2-40B4-BE49-F238E27FC236}">
                <a16:creationId xmlns:a16="http://schemas.microsoft.com/office/drawing/2014/main" id="{6A78C8DD-8F62-D192-BA5C-A97BF1242708}"/>
              </a:ext>
              <a:ext uri="{C183D7F6-B498-43B3-948B-1728B52AA6E4}">
                <adec:decorative xmlns:adec="http://schemas.microsoft.com/office/drawing/2017/decorative" val="1"/>
              </a:ext>
            </a:extLst>
          </p:cNvPr>
          <p:cNvSpPr/>
          <p:nvPr/>
        </p:nvSpPr>
        <p:spPr>
          <a:xfrm>
            <a:off x="4615018" y="4666167"/>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1" name="Rectangle: Rounded Corners 24">
            <a:extLst>
              <a:ext uri="{FF2B5EF4-FFF2-40B4-BE49-F238E27FC236}">
                <a16:creationId xmlns:a16="http://schemas.microsoft.com/office/drawing/2014/main" id="{229E4705-413B-6A79-71CD-8DCC3A79ACA3}"/>
              </a:ext>
              <a:ext uri="{C183D7F6-B498-43B3-948B-1728B52AA6E4}">
                <adec:decorative xmlns:adec="http://schemas.microsoft.com/office/drawing/2017/decorative" val="1"/>
              </a:ext>
            </a:extLst>
          </p:cNvPr>
          <p:cNvSpPr/>
          <p:nvPr/>
        </p:nvSpPr>
        <p:spPr>
          <a:xfrm>
            <a:off x="4615018" y="3695875"/>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062" name="Rectangle: Rounded Corners 11">
            <a:extLst>
              <a:ext uri="{FF2B5EF4-FFF2-40B4-BE49-F238E27FC236}">
                <a16:creationId xmlns:a16="http://schemas.microsoft.com/office/drawing/2014/main" id="{91E671D7-88EC-593D-96BE-322D27A1E883}"/>
              </a:ext>
              <a:ext uri="{C183D7F6-B498-43B3-948B-1728B52AA6E4}">
                <adec:decorative xmlns:adec="http://schemas.microsoft.com/office/drawing/2017/decorative" val="1"/>
              </a:ext>
            </a:extLst>
          </p:cNvPr>
          <p:cNvSpPr/>
          <p:nvPr/>
        </p:nvSpPr>
        <p:spPr>
          <a:xfrm>
            <a:off x="4609411" y="4176209"/>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013" name="Rectangle: Rounded Corners 2012">
            <a:extLst>
              <a:ext uri="{FF2B5EF4-FFF2-40B4-BE49-F238E27FC236}">
                <a16:creationId xmlns:a16="http://schemas.microsoft.com/office/drawing/2014/main" id="{D6B65B8D-CAF4-1CB1-A597-4205DD209E23}"/>
              </a:ext>
              <a:ext uri="{C183D7F6-B498-43B3-948B-1728B52AA6E4}">
                <adec:decorative xmlns:adec="http://schemas.microsoft.com/office/drawing/2017/decorative" val="1"/>
              </a:ext>
            </a:extLst>
          </p:cNvPr>
          <p:cNvSpPr/>
          <p:nvPr/>
        </p:nvSpPr>
        <p:spPr bwMode="auto">
          <a:xfrm>
            <a:off x="158685" y="1828800"/>
            <a:ext cx="11874630" cy="4129892"/>
          </a:xfrm>
          <a:prstGeom prst="roundRect">
            <a:avLst/>
          </a:prstGeom>
          <a:noFill/>
          <a:ln>
            <a:solidFill>
              <a:srgbClr val="83E5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Box 49">
            <a:extLst>
              <a:ext uri="{FF2B5EF4-FFF2-40B4-BE49-F238E27FC236}">
                <a16:creationId xmlns:a16="http://schemas.microsoft.com/office/drawing/2014/main" id="{1F19149D-F788-7AF0-D0CE-64A85569811A}"/>
              </a:ext>
            </a:extLst>
          </p:cNvPr>
          <p:cNvSpPr txBox="1"/>
          <p:nvPr/>
        </p:nvSpPr>
        <p:spPr>
          <a:xfrm>
            <a:off x="684290" y="2725582"/>
            <a:ext cx="3529584" cy="1846659"/>
          </a:xfrm>
          <a:prstGeom prst="rect">
            <a:avLst/>
          </a:prstGeom>
          <a:noFill/>
        </p:spPr>
        <p:txBody>
          <a:bodyPr wrap="square" lIns="0" tIns="0" rIns="0" bIns="0" rtlCol="0">
            <a:spAutoFit/>
          </a:bodyPr>
          <a:lstStyle/>
          <a:p>
            <a:pPr lvl="0">
              <a:defRPr/>
            </a:pPr>
            <a:r>
              <a:rPr lang="en-US" sz="2400" i="1">
                <a:solidFill>
                  <a:srgbClr val="FFFFFF"/>
                </a:solidFill>
              </a:rPr>
              <a:t>A </a:t>
            </a:r>
            <a:r>
              <a:rPr lang="en-US" sz="2400" b="1" i="1">
                <a:solidFill>
                  <a:srgbClr val="FFFFFF"/>
                </a:solidFill>
              </a:rPr>
              <a:t>fully managed cloud</a:t>
            </a:r>
            <a:r>
              <a:rPr lang="en-US" sz="2400" i="1">
                <a:solidFill>
                  <a:srgbClr val="FFFFFF"/>
                </a:solidFill>
              </a:rPr>
              <a:t> data platform to structure data, events, logic, and insights in a secure and compliant manner</a:t>
            </a:r>
          </a:p>
        </p:txBody>
      </p:sp>
      <p:grpSp>
        <p:nvGrpSpPr>
          <p:cNvPr id="1048" name="Group 4102" descr="Azure Batch, Functions, Azure Load Balancer, VMSS">
            <a:extLst>
              <a:ext uri="{FF2B5EF4-FFF2-40B4-BE49-F238E27FC236}">
                <a16:creationId xmlns:a16="http://schemas.microsoft.com/office/drawing/2014/main" id="{3B0C5050-706D-2543-A5CE-D780C3709995}"/>
              </a:ext>
            </a:extLst>
          </p:cNvPr>
          <p:cNvGrpSpPr/>
          <p:nvPr/>
        </p:nvGrpSpPr>
        <p:grpSpPr>
          <a:xfrm>
            <a:off x="4615018" y="2725582"/>
            <a:ext cx="7046601" cy="365760"/>
            <a:chOff x="4615018" y="2483527"/>
            <a:chExt cx="7046601" cy="365760"/>
          </a:xfrm>
        </p:grpSpPr>
        <p:grpSp>
          <p:nvGrpSpPr>
            <p:cNvPr id="1049" name="Group 42">
              <a:extLst>
                <a:ext uri="{FF2B5EF4-FFF2-40B4-BE49-F238E27FC236}">
                  <a16:creationId xmlns:a16="http://schemas.microsoft.com/office/drawing/2014/main" id="{8851DEA9-29FE-5DF7-D4EC-C3B591B7D164}"/>
                </a:ext>
              </a:extLst>
            </p:cNvPr>
            <p:cNvGrpSpPr/>
            <p:nvPr/>
          </p:nvGrpSpPr>
          <p:grpSpPr>
            <a:xfrm>
              <a:off x="4615018" y="2483527"/>
              <a:ext cx="7046601" cy="365760"/>
              <a:chOff x="2483181" y="3859734"/>
              <a:chExt cx="7046601" cy="365760"/>
            </a:xfrm>
          </p:grpSpPr>
          <p:sp>
            <p:nvSpPr>
              <p:cNvPr id="1051" name="Rectangle: Rounded Corners 43">
                <a:extLst>
                  <a:ext uri="{FF2B5EF4-FFF2-40B4-BE49-F238E27FC236}">
                    <a16:creationId xmlns:a16="http://schemas.microsoft.com/office/drawing/2014/main" id="{DF4A1BD6-625F-F773-AAD6-7C5BBF1EB197}"/>
                  </a:ext>
                </a:extLst>
              </p:cNvPr>
              <p:cNvSpPr/>
              <p:nvPr/>
            </p:nvSpPr>
            <p:spPr>
              <a:xfrm>
                <a:off x="2483181" y="3859734"/>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nvGrpSpPr>
              <p:cNvPr id="1052" name="Group 44">
                <a:extLst>
                  <a:ext uri="{FF2B5EF4-FFF2-40B4-BE49-F238E27FC236}">
                    <a16:creationId xmlns:a16="http://schemas.microsoft.com/office/drawing/2014/main" id="{0827EB5F-5D6C-E6F1-0E24-C2639E12D774}"/>
                  </a:ext>
                </a:extLst>
              </p:cNvPr>
              <p:cNvGrpSpPr/>
              <p:nvPr/>
            </p:nvGrpSpPr>
            <p:grpSpPr>
              <a:xfrm>
                <a:off x="2845278" y="3923321"/>
                <a:ext cx="1094013" cy="238586"/>
                <a:chOff x="2845278" y="3953148"/>
                <a:chExt cx="1094013" cy="238586"/>
              </a:xfrm>
            </p:grpSpPr>
            <p:pic>
              <p:nvPicPr>
                <p:cNvPr id="1060" name="Batch" descr="Batch">
                  <a:extLst>
                    <a:ext uri="{FF2B5EF4-FFF2-40B4-BE49-F238E27FC236}">
                      <a16:creationId xmlns:a16="http://schemas.microsoft.com/office/drawing/2014/main" id="{AE633488-AB8D-583E-D427-5DF64008CF1E}"/>
                    </a:ext>
                  </a:extLst>
                </p:cNvPr>
                <p:cNvPicPr>
                  <a:picLocks noChangeAspect="1"/>
                </p:cNvPicPr>
                <p:nvPr/>
              </p:nvPicPr>
              <p:blipFill>
                <a:blip r:embed="rId3"/>
                <a:stretch>
                  <a:fillRect/>
                </a:stretch>
              </p:blipFill>
              <p:spPr>
                <a:xfrm>
                  <a:off x="2845278" y="3953148"/>
                  <a:ext cx="256032" cy="238586"/>
                </a:xfrm>
                <a:prstGeom prst="rect">
                  <a:avLst/>
                </a:prstGeom>
              </p:spPr>
            </p:pic>
            <p:sp>
              <p:nvSpPr>
                <p:cNvPr id="1061" name="TextBox 57">
                  <a:extLst>
                    <a:ext uri="{FF2B5EF4-FFF2-40B4-BE49-F238E27FC236}">
                      <a16:creationId xmlns:a16="http://schemas.microsoft.com/office/drawing/2014/main" id="{F08EA6B7-6723-DE65-D24D-C9D4601D1835}"/>
                    </a:ext>
                  </a:extLst>
                </p:cNvPr>
                <p:cNvSpPr txBox="1"/>
                <p:nvPr/>
              </p:nvSpPr>
              <p:spPr>
                <a:xfrm>
                  <a:off x="3132817" y="3991650"/>
                  <a:ext cx="806474"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Batch</a:t>
                  </a:r>
                </a:p>
              </p:txBody>
            </p:sp>
          </p:grpSp>
          <p:grpSp>
            <p:nvGrpSpPr>
              <p:cNvPr id="1053" name="Group 45">
                <a:extLst>
                  <a:ext uri="{FF2B5EF4-FFF2-40B4-BE49-F238E27FC236}">
                    <a16:creationId xmlns:a16="http://schemas.microsoft.com/office/drawing/2014/main" id="{78254252-49DC-E916-BC61-EBF09E5CBD89}"/>
                  </a:ext>
                </a:extLst>
              </p:cNvPr>
              <p:cNvGrpSpPr/>
              <p:nvPr/>
            </p:nvGrpSpPr>
            <p:grpSpPr>
              <a:xfrm>
                <a:off x="4635195" y="3925988"/>
                <a:ext cx="1219921" cy="233253"/>
                <a:chOff x="4123040" y="3951134"/>
                <a:chExt cx="1219921" cy="233253"/>
              </a:xfrm>
            </p:grpSpPr>
            <p:sp>
              <p:nvSpPr>
                <p:cNvPr id="1058" name="TextBox 54">
                  <a:extLst>
                    <a:ext uri="{FF2B5EF4-FFF2-40B4-BE49-F238E27FC236}">
                      <a16:creationId xmlns:a16="http://schemas.microsoft.com/office/drawing/2014/main" id="{5E342216-7EE0-20E5-D25B-68427C5930ED}"/>
                    </a:ext>
                  </a:extLst>
                </p:cNvPr>
                <p:cNvSpPr txBox="1"/>
                <p:nvPr/>
              </p:nvSpPr>
              <p:spPr>
                <a:xfrm>
                  <a:off x="4183882" y="3986969"/>
                  <a:ext cx="115907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a:rPr>
                    <a:t>Functions</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pic>
              <p:nvPicPr>
                <p:cNvPr id="1059" name="Functions" descr="Functions">
                  <a:extLst>
                    <a:ext uri="{FF2B5EF4-FFF2-40B4-BE49-F238E27FC236}">
                      <a16:creationId xmlns:a16="http://schemas.microsoft.com/office/drawing/2014/main" id="{CD02C85E-D1E9-6C40-1E09-9AE7621E57B1}"/>
                    </a:ext>
                  </a:extLst>
                </p:cNvPr>
                <p:cNvPicPr>
                  <a:picLocks noChangeAspect="1"/>
                </p:cNvPicPr>
                <p:nvPr/>
              </p:nvPicPr>
              <p:blipFill>
                <a:blip r:embed="rId4"/>
                <a:stretch>
                  <a:fillRect/>
                </a:stretch>
              </p:blipFill>
              <p:spPr>
                <a:xfrm>
                  <a:off x="4123040" y="3951134"/>
                  <a:ext cx="256032" cy="233253"/>
                </a:xfrm>
                <a:prstGeom prst="rect">
                  <a:avLst/>
                </a:prstGeom>
              </p:spPr>
            </p:pic>
          </p:grpSp>
          <p:sp>
            <p:nvSpPr>
              <p:cNvPr id="1054" name="TextBox 53">
                <a:extLst>
                  <a:ext uri="{FF2B5EF4-FFF2-40B4-BE49-F238E27FC236}">
                    <a16:creationId xmlns:a16="http://schemas.microsoft.com/office/drawing/2014/main" id="{6DB34D2A-7B03-64F9-72C5-ACEFC4BCE641}"/>
                  </a:ext>
                </a:extLst>
              </p:cNvPr>
              <p:cNvSpPr txBox="1"/>
              <p:nvPr/>
            </p:nvSpPr>
            <p:spPr>
              <a:xfrm>
                <a:off x="6611862" y="3961823"/>
                <a:ext cx="1545853"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a:rPr>
                  <a:t>Azure Load Balancer</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55" name="Group 47">
                <a:extLst>
                  <a:ext uri="{FF2B5EF4-FFF2-40B4-BE49-F238E27FC236}">
                    <a16:creationId xmlns:a16="http://schemas.microsoft.com/office/drawing/2014/main" id="{7E8BF194-D5A8-D2A9-15B5-FF93FA659257}"/>
                  </a:ext>
                </a:extLst>
              </p:cNvPr>
              <p:cNvGrpSpPr/>
              <p:nvPr/>
            </p:nvGrpSpPr>
            <p:grpSpPr>
              <a:xfrm>
                <a:off x="8762999" y="3945019"/>
                <a:ext cx="761027" cy="195190"/>
                <a:chOff x="7274663" y="3955821"/>
                <a:chExt cx="761027" cy="195190"/>
              </a:xfrm>
            </p:grpSpPr>
            <p:sp>
              <p:nvSpPr>
                <p:cNvPr id="1056" name="TextBox 48">
                  <a:extLst>
                    <a:ext uri="{FF2B5EF4-FFF2-40B4-BE49-F238E27FC236}">
                      <a16:creationId xmlns:a16="http://schemas.microsoft.com/office/drawing/2014/main" id="{79FAD135-8D78-907A-E483-427962F1650B}"/>
                    </a:ext>
                  </a:extLst>
                </p:cNvPr>
                <p:cNvSpPr txBox="1"/>
                <p:nvPr/>
              </p:nvSpPr>
              <p:spPr>
                <a:xfrm>
                  <a:off x="7365283" y="3972625"/>
                  <a:ext cx="670407"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a:rPr>
                    <a:t>VMSS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pic>
              <p:nvPicPr>
                <p:cNvPr id="1057" name="Virtual Machines 1" descr="Virtual Machines">
                  <a:extLst>
                    <a:ext uri="{FF2B5EF4-FFF2-40B4-BE49-F238E27FC236}">
                      <a16:creationId xmlns:a16="http://schemas.microsoft.com/office/drawing/2014/main" id="{833E47EF-A143-1879-472E-77D5A5E6AA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74663" y="3955821"/>
                  <a:ext cx="195190" cy="195190"/>
                </a:xfrm>
                <a:prstGeom prst="rect">
                  <a:avLst/>
                </a:prstGeom>
              </p:spPr>
            </p:pic>
          </p:grpSp>
        </p:grpSp>
        <p:pic>
          <p:nvPicPr>
            <p:cNvPr id="1050" name="Load Balancer 1" descr="Load Balancer">
              <a:extLst>
                <a:ext uri="{FF2B5EF4-FFF2-40B4-BE49-F238E27FC236}">
                  <a16:creationId xmlns:a16="http://schemas.microsoft.com/office/drawing/2014/main" id="{6FF398AA-FBDE-0C11-B99C-F7E7888405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35325" y="2538060"/>
              <a:ext cx="256032" cy="256032"/>
            </a:xfrm>
            <a:prstGeom prst="rect">
              <a:avLst/>
            </a:prstGeom>
          </p:spPr>
        </p:pic>
      </p:grpSp>
      <p:grpSp>
        <p:nvGrpSpPr>
          <p:cNvPr id="34" name="Group 58" descr="Azure Cognitive Services, Azure ML, Power BI Embedded, Azure Synapse">
            <a:extLst>
              <a:ext uri="{FF2B5EF4-FFF2-40B4-BE49-F238E27FC236}">
                <a16:creationId xmlns:a16="http://schemas.microsoft.com/office/drawing/2014/main" id="{8C352A58-B402-D7F3-CCD6-FFFDDB4DE048}"/>
              </a:ext>
            </a:extLst>
          </p:cNvPr>
          <p:cNvGrpSpPr/>
          <p:nvPr/>
        </p:nvGrpSpPr>
        <p:grpSpPr>
          <a:xfrm>
            <a:off x="4615018" y="3210806"/>
            <a:ext cx="7046600" cy="365682"/>
            <a:chOff x="2483182" y="4348336"/>
            <a:chExt cx="7046600" cy="365682"/>
          </a:xfrm>
        </p:grpSpPr>
        <p:sp>
          <p:nvSpPr>
            <p:cNvPr id="35" name="Rectangle: Rounded Corners 59">
              <a:extLst>
                <a:ext uri="{FF2B5EF4-FFF2-40B4-BE49-F238E27FC236}">
                  <a16:creationId xmlns:a16="http://schemas.microsoft.com/office/drawing/2014/main" id="{6B4E5668-E370-A3DB-FEE5-132A1BB0251D}"/>
                </a:ext>
              </a:extLst>
            </p:cNvPr>
            <p:cNvSpPr/>
            <p:nvPr/>
          </p:nvSpPr>
          <p:spPr>
            <a:xfrm>
              <a:off x="2483182" y="4348336"/>
              <a:ext cx="7046600" cy="365682"/>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6" name="TextBox 60">
              <a:extLst>
                <a:ext uri="{FF2B5EF4-FFF2-40B4-BE49-F238E27FC236}">
                  <a16:creationId xmlns:a16="http://schemas.microsoft.com/office/drawing/2014/main" id="{31C01F61-E818-D2B7-258E-45DEAC18E7B7}"/>
                </a:ext>
              </a:extLst>
            </p:cNvPr>
            <p:cNvSpPr txBox="1"/>
            <p:nvPr/>
          </p:nvSpPr>
          <p:spPr>
            <a:xfrm>
              <a:off x="2821651" y="4453375"/>
              <a:ext cx="151364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Cognitive Services</a:t>
              </a:r>
            </a:p>
          </p:txBody>
        </p:sp>
        <p:sp>
          <p:nvSpPr>
            <p:cNvPr id="37" name="TextBox 61">
              <a:extLst>
                <a:ext uri="{FF2B5EF4-FFF2-40B4-BE49-F238E27FC236}">
                  <a16:creationId xmlns:a16="http://schemas.microsoft.com/office/drawing/2014/main" id="{40F419AE-2C87-D0F0-83D0-A9D5F19CFC4B}"/>
                </a:ext>
              </a:extLst>
            </p:cNvPr>
            <p:cNvSpPr txBox="1"/>
            <p:nvPr/>
          </p:nvSpPr>
          <p:spPr>
            <a:xfrm>
              <a:off x="5127443" y="4453375"/>
              <a:ext cx="589655"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a:rPr>
                <a:t>Azure ML</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pic>
          <p:nvPicPr>
            <p:cNvPr id="38" name="Cognitive Services" descr="Cognitive Services">
              <a:extLst>
                <a:ext uri="{FF2B5EF4-FFF2-40B4-BE49-F238E27FC236}">
                  <a16:creationId xmlns:a16="http://schemas.microsoft.com/office/drawing/2014/main" id="{20597B6F-80CC-5449-C1E4-91D797C16FD5}"/>
                </a:ext>
              </a:extLst>
            </p:cNvPr>
            <p:cNvPicPr>
              <a:picLocks noChangeAspect="1"/>
            </p:cNvPicPr>
            <p:nvPr/>
          </p:nvPicPr>
          <p:blipFill>
            <a:blip r:embed="rId9"/>
            <a:stretch>
              <a:fillRect/>
            </a:stretch>
          </p:blipFill>
          <p:spPr>
            <a:xfrm>
              <a:off x="2559862" y="4456888"/>
              <a:ext cx="256032" cy="154556"/>
            </a:xfrm>
            <a:prstGeom prst="rect">
              <a:avLst/>
            </a:prstGeom>
          </p:spPr>
        </p:pic>
        <p:pic>
          <p:nvPicPr>
            <p:cNvPr id="39" name="Machine Learning Studio" descr="Machine Learning Studio">
              <a:extLst>
                <a:ext uri="{FF2B5EF4-FFF2-40B4-BE49-F238E27FC236}">
                  <a16:creationId xmlns:a16="http://schemas.microsoft.com/office/drawing/2014/main" id="{B1520889-7A99-CC2A-90EC-3493E032801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44627" y="4406150"/>
              <a:ext cx="256032" cy="256032"/>
            </a:xfrm>
            <a:prstGeom prst="rect">
              <a:avLst/>
            </a:prstGeom>
          </p:spPr>
        </p:pic>
        <p:pic>
          <p:nvPicPr>
            <p:cNvPr id="40" name="Power BI" descr="Power BI">
              <a:extLst>
                <a:ext uri="{FF2B5EF4-FFF2-40B4-BE49-F238E27FC236}">
                  <a16:creationId xmlns:a16="http://schemas.microsoft.com/office/drawing/2014/main" id="{C2B1F6B5-3690-358F-C7B4-781987D105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18872" y="4406150"/>
              <a:ext cx="256032" cy="256032"/>
            </a:xfrm>
            <a:prstGeom prst="rect">
              <a:avLst/>
            </a:prstGeom>
          </p:spPr>
        </p:pic>
        <p:sp>
          <p:nvSpPr>
            <p:cNvPr id="41" name="TextBox 65">
              <a:extLst>
                <a:ext uri="{FF2B5EF4-FFF2-40B4-BE49-F238E27FC236}">
                  <a16:creationId xmlns:a16="http://schemas.microsoft.com/office/drawing/2014/main" id="{BFFF7F61-4FD3-C48C-7CCB-A9E48D7DDF3E}"/>
                </a:ext>
              </a:extLst>
            </p:cNvPr>
            <p:cNvSpPr txBox="1"/>
            <p:nvPr/>
          </p:nvSpPr>
          <p:spPr>
            <a:xfrm>
              <a:off x="6509248" y="4453375"/>
              <a:ext cx="1210170"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a:rPr>
                <a:t>Power BI Embedded</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pic>
          <p:nvPicPr>
            <p:cNvPr id="42" name="Picture 2" descr="See the source image">
              <a:extLst>
                <a:ext uri="{FF2B5EF4-FFF2-40B4-BE49-F238E27FC236}">
                  <a16:creationId xmlns:a16="http://schemas.microsoft.com/office/drawing/2014/main" id="{C11629FB-8C32-3275-0761-1DDAE784DA2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49292" y="4406150"/>
              <a:ext cx="231006" cy="25603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67">
              <a:extLst>
                <a:ext uri="{FF2B5EF4-FFF2-40B4-BE49-F238E27FC236}">
                  <a16:creationId xmlns:a16="http://schemas.microsoft.com/office/drawing/2014/main" id="{9A103C3F-F68B-7E58-82DD-A8752E7EBF8F}"/>
                </a:ext>
              </a:extLst>
            </p:cNvPr>
            <p:cNvSpPr txBox="1"/>
            <p:nvPr/>
          </p:nvSpPr>
          <p:spPr>
            <a:xfrm>
              <a:off x="8511569" y="4453375"/>
              <a:ext cx="92192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a:rPr>
                <a:t>Azure Synapse</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4" name="Group 68" descr="Azure Data Factory, Event Hub, Event Grid, Service Bus, Fluid Relay">
            <a:extLst>
              <a:ext uri="{FF2B5EF4-FFF2-40B4-BE49-F238E27FC236}">
                <a16:creationId xmlns:a16="http://schemas.microsoft.com/office/drawing/2014/main" id="{5FA4C7D3-D086-A924-CA63-725CF1C4FBEE}"/>
              </a:ext>
            </a:extLst>
          </p:cNvPr>
          <p:cNvGrpSpPr/>
          <p:nvPr/>
        </p:nvGrpSpPr>
        <p:grpSpPr>
          <a:xfrm>
            <a:off x="4615018" y="3695874"/>
            <a:ext cx="7046601" cy="365760"/>
            <a:chOff x="2483181" y="4844989"/>
            <a:chExt cx="7046601" cy="365760"/>
          </a:xfrm>
        </p:grpSpPr>
        <p:sp>
          <p:nvSpPr>
            <p:cNvPr id="45" name="Rectangle: Rounded Corners 69">
              <a:extLst>
                <a:ext uri="{FF2B5EF4-FFF2-40B4-BE49-F238E27FC236}">
                  <a16:creationId xmlns:a16="http://schemas.microsoft.com/office/drawing/2014/main" id="{58258FE4-E993-D336-9511-06283D682E62}"/>
                </a:ext>
              </a:extLst>
            </p:cNvPr>
            <p:cNvSpPr/>
            <p:nvPr/>
          </p:nvSpPr>
          <p:spPr>
            <a:xfrm>
              <a:off x="2483181" y="4844989"/>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nvGrpSpPr>
            <p:cNvPr id="46" name="Data Factory" descr="Data Factory">
              <a:extLst>
                <a:ext uri="{FF2B5EF4-FFF2-40B4-BE49-F238E27FC236}">
                  <a16:creationId xmlns:a16="http://schemas.microsoft.com/office/drawing/2014/main" id="{A59EA53B-862D-BB02-00D1-FA587B8BA512}"/>
                </a:ext>
              </a:extLst>
            </p:cNvPr>
            <p:cNvGrpSpPr>
              <a:grpSpLocks noChangeAspect="1"/>
            </p:cNvGrpSpPr>
            <p:nvPr/>
          </p:nvGrpSpPr>
          <p:grpSpPr bwMode="auto">
            <a:xfrm>
              <a:off x="2569178" y="4917847"/>
              <a:ext cx="256032" cy="256032"/>
              <a:chOff x="5416550" y="4094163"/>
              <a:chExt cx="284" cy="284"/>
            </a:xfrm>
          </p:grpSpPr>
          <p:sp>
            <p:nvSpPr>
              <p:cNvPr id="57" name="Freeform 12">
                <a:extLst>
                  <a:ext uri="{FF2B5EF4-FFF2-40B4-BE49-F238E27FC236}">
                    <a16:creationId xmlns:a16="http://schemas.microsoft.com/office/drawing/2014/main" id="{5E227738-A10D-655C-52CF-770455CF746D}"/>
                  </a:ext>
                </a:extLst>
              </p:cNvPr>
              <p:cNvSpPr>
                <a:spLocks noEditPoints="1"/>
              </p:cNvSpPr>
              <p:nvPr/>
            </p:nvSpPr>
            <p:spPr bwMode="auto">
              <a:xfrm>
                <a:off x="5416550" y="4094163"/>
                <a:ext cx="284" cy="284"/>
              </a:xfrm>
              <a:custGeom>
                <a:avLst/>
                <a:gdLst>
                  <a:gd name="T0" fmla="*/ 148 w 189"/>
                  <a:gd name="T1" fmla="*/ 158 h 189"/>
                  <a:gd name="T2" fmla="*/ 169 w 189"/>
                  <a:gd name="T3" fmla="*/ 158 h 189"/>
                  <a:gd name="T4" fmla="*/ 169 w 189"/>
                  <a:gd name="T5" fmla="*/ 138 h 189"/>
                  <a:gd name="T6" fmla="*/ 148 w 189"/>
                  <a:gd name="T7" fmla="*/ 138 h 189"/>
                  <a:gd name="T8" fmla="*/ 148 w 189"/>
                  <a:gd name="T9" fmla="*/ 158 h 189"/>
                  <a:gd name="T10" fmla="*/ 74 w 189"/>
                  <a:gd name="T11" fmla="*/ 158 h 189"/>
                  <a:gd name="T12" fmla="*/ 95 w 189"/>
                  <a:gd name="T13" fmla="*/ 158 h 189"/>
                  <a:gd name="T14" fmla="*/ 95 w 189"/>
                  <a:gd name="T15" fmla="*/ 138 h 189"/>
                  <a:gd name="T16" fmla="*/ 74 w 189"/>
                  <a:gd name="T17" fmla="*/ 138 h 189"/>
                  <a:gd name="T18" fmla="*/ 74 w 189"/>
                  <a:gd name="T19" fmla="*/ 158 h 189"/>
                  <a:gd name="T20" fmla="*/ 111 w 189"/>
                  <a:gd name="T21" fmla="*/ 158 h 189"/>
                  <a:gd name="T22" fmla="*/ 132 w 189"/>
                  <a:gd name="T23" fmla="*/ 158 h 189"/>
                  <a:gd name="T24" fmla="*/ 132 w 189"/>
                  <a:gd name="T25" fmla="*/ 138 h 189"/>
                  <a:gd name="T26" fmla="*/ 111 w 189"/>
                  <a:gd name="T27" fmla="*/ 138 h 189"/>
                  <a:gd name="T28" fmla="*/ 111 w 189"/>
                  <a:gd name="T29" fmla="*/ 158 h 189"/>
                  <a:gd name="T30" fmla="*/ 43 w 189"/>
                  <a:gd name="T31" fmla="*/ 24 h 189"/>
                  <a:gd name="T32" fmla="*/ 12 w 189"/>
                  <a:gd name="T33" fmla="*/ 15 h 189"/>
                  <a:gd name="T34" fmla="*/ 43 w 189"/>
                  <a:gd name="T35" fmla="*/ 6 h 189"/>
                  <a:gd name="T36" fmla="*/ 73 w 189"/>
                  <a:gd name="T37" fmla="*/ 15 h 189"/>
                  <a:gd name="T38" fmla="*/ 43 w 189"/>
                  <a:gd name="T39" fmla="*/ 24 h 189"/>
                  <a:gd name="T40" fmla="*/ 189 w 189"/>
                  <a:gd name="T41" fmla="*/ 111 h 189"/>
                  <a:gd name="T42" fmla="*/ 189 w 189"/>
                  <a:gd name="T43" fmla="*/ 65 h 189"/>
                  <a:gd name="T44" fmla="*/ 137 w 189"/>
                  <a:gd name="T45" fmla="*/ 111 h 189"/>
                  <a:gd name="T46" fmla="*/ 136 w 189"/>
                  <a:gd name="T47" fmla="*/ 111 h 189"/>
                  <a:gd name="T48" fmla="*/ 136 w 189"/>
                  <a:gd name="T49" fmla="*/ 65 h 189"/>
                  <a:gd name="T50" fmla="*/ 84 w 189"/>
                  <a:gd name="T51" fmla="*/ 111 h 189"/>
                  <a:gd name="T52" fmla="*/ 84 w 189"/>
                  <a:gd name="T53" fmla="*/ 16 h 189"/>
                  <a:gd name="T54" fmla="*/ 43 w 189"/>
                  <a:gd name="T55" fmla="*/ 0 h 189"/>
                  <a:gd name="T56" fmla="*/ 0 w 189"/>
                  <a:gd name="T57" fmla="*/ 16 h 189"/>
                  <a:gd name="T58" fmla="*/ 0 w 189"/>
                  <a:gd name="T59" fmla="*/ 189 h 189"/>
                  <a:gd name="T60" fmla="*/ 189 w 189"/>
                  <a:gd name="T61" fmla="*/ 189 h 189"/>
                  <a:gd name="T62" fmla="*/ 189 w 189"/>
                  <a:gd name="T63" fmla="*/ 11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9" h="189">
                    <a:moveTo>
                      <a:pt x="148" y="158"/>
                    </a:moveTo>
                    <a:cubicBezTo>
                      <a:pt x="169" y="158"/>
                      <a:pt x="169" y="158"/>
                      <a:pt x="169" y="158"/>
                    </a:cubicBezTo>
                    <a:cubicBezTo>
                      <a:pt x="169" y="138"/>
                      <a:pt x="169" y="138"/>
                      <a:pt x="169" y="138"/>
                    </a:cubicBezTo>
                    <a:cubicBezTo>
                      <a:pt x="148" y="138"/>
                      <a:pt x="148" y="138"/>
                      <a:pt x="148" y="138"/>
                    </a:cubicBezTo>
                    <a:lnTo>
                      <a:pt x="148" y="158"/>
                    </a:lnTo>
                    <a:close/>
                    <a:moveTo>
                      <a:pt x="74" y="158"/>
                    </a:moveTo>
                    <a:cubicBezTo>
                      <a:pt x="95" y="158"/>
                      <a:pt x="95" y="158"/>
                      <a:pt x="95" y="158"/>
                    </a:cubicBezTo>
                    <a:cubicBezTo>
                      <a:pt x="95" y="138"/>
                      <a:pt x="95" y="138"/>
                      <a:pt x="95" y="138"/>
                    </a:cubicBezTo>
                    <a:cubicBezTo>
                      <a:pt x="74" y="138"/>
                      <a:pt x="74" y="138"/>
                      <a:pt x="74" y="138"/>
                    </a:cubicBezTo>
                    <a:lnTo>
                      <a:pt x="74" y="158"/>
                    </a:lnTo>
                    <a:close/>
                    <a:moveTo>
                      <a:pt x="111" y="158"/>
                    </a:moveTo>
                    <a:cubicBezTo>
                      <a:pt x="132" y="158"/>
                      <a:pt x="132" y="158"/>
                      <a:pt x="132" y="158"/>
                    </a:cubicBezTo>
                    <a:cubicBezTo>
                      <a:pt x="132" y="138"/>
                      <a:pt x="132" y="138"/>
                      <a:pt x="132" y="138"/>
                    </a:cubicBezTo>
                    <a:cubicBezTo>
                      <a:pt x="111" y="138"/>
                      <a:pt x="111" y="138"/>
                      <a:pt x="111" y="138"/>
                    </a:cubicBezTo>
                    <a:lnTo>
                      <a:pt x="111" y="158"/>
                    </a:lnTo>
                    <a:close/>
                    <a:moveTo>
                      <a:pt x="43" y="24"/>
                    </a:moveTo>
                    <a:cubicBezTo>
                      <a:pt x="25" y="24"/>
                      <a:pt x="12" y="19"/>
                      <a:pt x="12" y="15"/>
                    </a:cubicBezTo>
                    <a:cubicBezTo>
                      <a:pt x="12" y="10"/>
                      <a:pt x="25" y="6"/>
                      <a:pt x="43" y="6"/>
                    </a:cubicBezTo>
                    <a:cubicBezTo>
                      <a:pt x="60" y="6"/>
                      <a:pt x="73" y="10"/>
                      <a:pt x="73" y="15"/>
                    </a:cubicBezTo>
                    <a:cubicBezTo>
                      <a:pt x="73" y="19"/>
                      <a:pt x="59" y="24"/>
                      <a:pt x="43" y="24"/>
                    </a:cubicBezTo>
                    <a:close/>
                    <a:moveTo>
                      <a:pt x="189" y="111"/>
                    </a:moveTo>
                    <a:cubicBezTo>
                      <a:pt x="189" y="65"/>
                      <a:pt x="189" y="65"/>
                      <a:pt x="189" y="65"/>
                    </a:cubicBezTo>
                    <a:cubicBezTo>
                      <a:pt x="137" y="111"/>
                      <a:pt x="137" y="111"/>
                      <a:pt x="137" y="111"/>
                    </a:cubicBezTo>
                    <a:cubicBezTo>
                      <a:pt x="136" y="111"/>
                      <a:pt x="136" y="111"/>
                      <a:pt x="136" y="111"/>
                    </a:cubicBezTo>
                    <a:cubicBezTo>
                      <a:pt x="136" y="65"/>
                      <a:pt x="136" y="65"/>
                      <a:pt x="136" y="65"/>
                    </a:cubicBezTo>
                    <a:cubicBezTo>
                      <a:pt x="84" y="111"/>
                      <a:pt x="84" y="111"/>
                      <a:pt x="84" y="111"/>
                    </a:cubicBezTo>
                    <a:cubicBezTo>
                      <a:pt x="84" y="16"/>
                      <a:pt x="84" y="16"/>
                      <a:pt x="84" y="16"/>
                    </a:cubicBezTo>
                    <a:cubicBezTo>
                      <a:pt x="84" y="8"/>
                      <a:pt x="66" y="0"/>
                      <a:pt x="43" y="0"/>
                    </a:cubicBezTo>
                    <a:cubicBezTo>
                      <a:pt x="19" y="0"/>
                      <a:pt x="0" y="8"/>
                      <a:pt x="0" y="16"/>
                    </a:cubicBezTo>
                    <a:cubicBezTo>
                      <a:pt x="0" y="189"/>
                      <a:pt x="0" y="189"/>
                      <a:pt x="0" y="189"/>
                    </a:cubicBezTo>
                    <a:cubicBezTo>
                      <a:pt x="189" y="189"/>
                      <a:pt x="189" y="189"/>
                      <a:pt x="189" y="189"/>
                    </a:cubicBezTo>
                    <a:lnTo>
                      <a:pt x="189" y="111"/>
                    </a:lnTo>
                    <a:close/>
                  </a:path>
                </a:pathLst>
              </a:custGeom>
              <a:solidFill>
                <a:srgbClr val="59B3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58" name="Rectangle 57">
                <a:extLst>
                  <a:ext uri="{FF2B5EF4-FFF2-40B4-BE49-F238E27FC236}">
                    <a16:creationId xmlns:a16="http://schemas.microsoft.com/office/drawing/2014/main" id="{6D3E3070-38E8-2A21-D92D-57B1DA2C712B}"/>
                  </a:ext>
                </a:extLst>
              </p:cNvPr>
              <p:cNvSpPr>
                <a:spLocks noChangeArrowheads="1"/>
              </p:cNvSpPr>
              <p:nvPr/>
            </p:nvSpPr>
            <p:spPr bwMode="auto">
              <a:xfrm>
                <a:off x="5416550" y="4094185"/>
                <a:ext cx="63" cy="262"/>
              </a:xfrm>
              <a:prstGeom prst="rect">
                <a:avLst/>
              </a:prstGeom>
              <a:solidFill>
                <a:srgbClr val="3998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59" name="Freeform 14">
                <a:extLst>
                  <a:ext uri="{FF2B5EF4-FFF2-40B4-BE49-F238E27FC236}">
                    <a16:creationId xmlns:a16="http://schemas.microsoft.com/office/drawing/2014/main" id="{8B45F596-9478-DB8C-CAB3-BCDF10B161FE}"/>
                  </a:ext>
                </a:extLst>
              </p:cNvPr>
              <p:cNvSpPr>
                <a:spLocks/>
              </p:cNvSpPr>
              <p:nvPr/>
            </p:nvSpPr>
            <p:spPr bwMode="auto">
              <a:xfrm>
                <a:off x="5416550" y="4094163"/>
                <a:ext cx="124" cy="45"/>
              </a:xfrm>
              <a:custGeom>
                <a:avLst/>
                <a:gdLst>
                  <a:gd name="T0" fmla="*/ 83 w 83"/>
                  <a:gd name="T1" fmla="*/ 15 h 30"/>
                  <a:gd name="T2" fmla="*/ 41 w 83"/>
                  <a:gd name="T3" fmla="*/ 30 h 30"/>
                  <a:gd name="T4" fmla="*/ 0 w 83"/>
                  <a:gd name="T5" fmla="*/ 15 h 30"/>
                  <a:gd name="T6" fmla="*/ 42 w 83"/>
                  <a:gd name="T7" fmla="*/ 0 h 30"/>
                  <a:gd name="T8" fmla="*/ 83 w 83"/>
                  <a:gd name="T9" fmla="*/ 15 h 30"/>
                </a:gdLst>
                <a:ahLst/>
                <a:cxnLst>
                  <a:cxn ang="0">
                    <a:pos x="T0" y="T1"/>
                  </a:cxn>
                  <a:cxn ang="0">
                    <a:pos x="T2" y="T3"/>
                  </a:cxn>
                  <a:cxn ang="0">
                    <a:pos x="T4" y="T5"/>
                  </a:cxn>
                  <a:cxn ang="0">
                    <a:pos x="T6" y="T7"/>
                  </a:cxn>
                  <a:cxn ang="0">
                    <a:pos x="T8" y="T9"/>
                  </a:cxn>
                </a:cxnLst>
                <a:rect l="0" t="0" r="r" b="b"/>
                <a:pathLst>
                  <a:path w="83" h="30">
                    <a:moveTo>
                      <a:pt x="83" y="15"/>
                    </a:moveTo>
                    <a:cubicBezTo>
                      <a:pt x="83" y="23"/>
                      <a:pt x="65" y="30"/>
                      <a:pt x="41" y="30"/>
                    </a:cubicBezTo>
                    <a:cubicBezTo>
                      <a:pt x="18" y="30"/>
                      <a:pt x="0" y="23"/>
                      <a:pt x="0" y="15"/>
                    </a:cubicBezTo>
                    <a:cubicBezTo>
                      <a:pt x="0" y="7"/>
                      <a:pt x="19" y="0"/>
                      <a:pt x="42" y="0"/>
                    </a:cubicBezTo>
                    <a:cubicBezTo>
                      <a:pt x="65" y="0"/>
                      <a:pt x="83" y="6"/>
                      <a:pt x="8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60" name="Oval 83">
                <a:extLst>
                  <a:ext uri="{FF2B5EF4-FFF2-40B4-BE49-F238E27FC236}">
                    <a16:creationId xmlns:a16="http://schemas.microsoft.com/office/drawing/2014/main" id="{B52B1E85-E02D-507E-5484-6CEB6AC9C993}"/>
                  </a:ext>
                </a:extLst>
              </p:cNvPr>
              <p:cNvSpPr>
                <a:spLocks noChangeArrowheads="1"/>
              </p:cNvSpPr>
              <p:nvPr/>
            </p:nvSpPr>
            <p:spPr bwMode="auto">
              <a:xfrm>
                <a:off x="5416562" y="4094169"/>
                <a:ext cx="100" cy="30"/>
              </a:xfrm>
              <a:prstGeom prst="ellipse">
                <a:avLst/>
              </a:prstGeom>
              <a:solidFill>
                <a:srgbClr val="7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61" name="Freeform 16">
                <a:extLst>
                  <a:ext uri="{FF2B5EF4-FFF2-40B4-BE49-F238E27FC236}">
                    <a16:creationId xmlns:a16="http://schemas.microsoft.com/office/drawing/2014/main" id="{32F83FE3-5797-1701-114E-1BA05F534607}"/>
                  </a:ext>
                </a:extLst>
              </p:cNvPr>
              <p:cNvSpPr>
                <a:spLocks/>
              </p:cNvSpPr>
              <p:nvPr/>
            </p:nvSpPr>
            <p:spPr bwMode="auto">
              <a:xfrm>
                <a:off x="5416562" y="4094169"/>
                <a:ext cx="100" cy="24"/>
              </a:xfrm>
              <a:custGeom>
                <a:avLst/>
                <a:gdLst>
                  <a:gd name="T0" fmla="*/ 60 w 67"/>
                  <a:gd name="T1" fmla="*/ 16 h 16"/>
                  <a:gd name="T2" fmla="*/ 67 w 67"/>
                  <a:gd name="T3" fmla="*/ 10 h 16"/>
                  <a:gd name="T4" fmla="*/ 33 w 67"/>
                  <a:gd name="T5" fmla="*/ 0 h 16"/>
                  <a:gd name="T6" fmla="*/ 0 w 67"/>
                  <a:gd name="T7" fmla="*/ 10 h 16"/>
                  <a:gd name="T8" fmla="*/ 7 w 67"/>
                  <a:gd name="T9" fmla="*/ 16 h 16"/>
                  <a:gd name="T10" fmla="*/ 34 w 67"/>
                  <a:gd name="T11" fmla="*/ 12 h 16"/>
                  <a:gd name="T12" fmla="*/ 60 w 67"/>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60" y="16"/>
                    </a:moveTo>
                    <a:cubicBezTo>
                      <a:pt x="64" y="14"/>
                      <a:pt x="67" y="12"/>
                      <a:pt x="67" y="10"/>
                    </a:cubicBezTo>
                    <a:cubicBezTo>
                      <a:pt x="67" y="4"/>
                      <a:pt x="52" y="0"/>
                      <a:pt x="33" y="0"/>
                    </a:cubicBezTo>
                    <a:cubicBezTo>
                      <a:pt x="15" y="0"/>
                      <a:pt x="0" y="4"/>
                      <a:pt x="0" y="10"/>
                    </a:cubicBezTo>
                    <a:cubicBezTo>
                      <a:pt x="0" y="12"/>
                      <a:pt x="3" y="14"/>
                      <a:pt x="7" y="16"/>
                    </a:cubicBezTo>
                    <a:cubicBezTo>
                      <a:pt x="13" y="14"/>
                      <a:pt x="23" y="12"/>
                      <a:pt x="34" y="12"/>
                    </a:cubicBezTo>
                    <a:cubicBezTo>
                      <a:pt x="44" y="12"/>
                      <a:pt x="54" y="14"/>
                      <a:pt x="60" y="16"/>
                    </a:cubicBezTo>
                    <a:close/>
                  </a:path>
                </a:pathLst>
              </a:custGeom>
              <a:solidFill>
                <a:srgbClr val="B7D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grpSp>
        <p:sp>
          <p:nvSpPr>
            <p:cNvPr id="47" name="TextBox 71">
              <a:extLst>
                <a:ext uri="{FF2B5EF4-FFF2-40B4-BE49-F238E27FC236}">
                  <a16:creationId xmlns:a16="http://schemas.microsoft.com/office/drawing/2014/main" id="{0B9F8268-17ED-D43B-5A5C-217AF9F8D74A}"/>
                </a:ext>
              </a:extLst>
            </p:cNvPr>
            <p:cNvSpPr txBox="1"/>
            <p:nvPr/>
          </p:nvSpPr>
          <p:spPr>
            <a:xfrm>
              <a:off x="2873214" y="4965072"/>
              <a:ext cx="1133636"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Data Factory</a:t>
              </a:r>
            </a:p>
          </p:txBody>
        </p:sp>
        <p:pic>
          <p:nvPicPr>
            <p:cNvPr id="48" name="Event Hubs" descr="Event Hubs">
              <a:extLst>
                <a:ext uri="{FF2B5EF4-FFF2-40B4-BE49-F238E27FC236}">
                  <a16:creationId xmlns:a16="http://schemas.microsoft.com/office/drawing/2014/main" id="{CC2771CE-4DEF-C9B8-3EF2-63013DEEE476}"/>
                </a:ext>
              </a:extLst>
            </p:cNvPr>
            <p:cNvPicPr>
              <a:picLocks noChangeAspect="1"/>
            </p:cNvPicPr>
            <p:nvPr/>
          </p:nvPicPr>
          <p:blipFill>
            <a:blip r:embed="rId15"/>
            <a:stretch>
              <a:fillRect/>
            </a:stretch>
          </p:blipFill>
          <p:spPr>
            <a:xfrm>
              <a:off x="4426221" y="4917847"/>
              <a:ext cx="243146" cy="256032"/>
            </a:xfrm>
            <a:prstGeom prst="rect">
              <a:avLst/>
            </a:prstGeom>
          </p:spPr>
        </p:pic>
        <p:pic>
          <p:nvPicPr>
            <p:cNvPr id="49" name="Event Grid" descr="Event Grid">
              <a:extLst>
                <a:ext uri="{FF2B5EF4-FFF2-40B4-BE49-F238E27FC236}">
                  <a16:creationId xmlns:a16="http://schemas.microsoft.com/office/drawing/2014/main" id="{E1F39121-057C-A4A6-D647-6B02B84FF975}"/>
                </a:ext>
              </a:extLst>
            </p:cNvPr>
            <p:cNvPicPr>
              <a:picLocks noChangeAspect="1"/>
            </p:cNvPicPr>
            <p:nvPr/>
          </p:nvPicPr>
          <p:blipFill>
            <a:blip r:embed="rId16"/>
            <a:stretch>
              <a:fillRect/>
            </a:stretch>
          </p:blipFill>
          <p:spPr>
            <a:xfrm>
              <a:off x="5735633" y="4917847"/>
              <a:ext cx="255943" cy="256032"/>
            </a:xfrm>
            <a:prstGeom prst="rect">
              <a:avLst/>
            </a:prstGeom>
          </p:spPr>
        </p:pic>
        <p:sp>
          <p:nvSpPr>
            <p:cNvPr id="51" name="TextBox 74">
              <a:extLst>
                <a:ext uri="{FF2B5EF4-FFF2-40B4-BE49-F238E27FC236}">
                  <a16:creationId xmlns:a16="http://schemas.microsoft.com/office/drawing/2014/main" id="{21630129-154F-577D-3C5F-AC1BDD37A4A4}"/>
                </a:ext>
              </a:extLst>
            </p:cNvPr>
            <p:cNvSpPr txBox="1"/>
            <p:nvPr/>
          </p:nvSpPr>
          <p:spPr>
            <a:xfrm>
              <a:off x="4694176" y="4965072"/>
              <a:ext cx="627466"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Event Hub</a:t>
              </a:r>
            </a:p>
          </p:txBody>
        </p:sp>
        <p:sp>
          <p:nvSpPr>
            <p:cNvPr id="52" name="TextBox 75">
              <a:extLst>
                <a:ext uri="{FF2B5EF4-FFF2-40B4-BE49-F238E27FC236}">
                  <a16:creationId xmlns:a16="http://schemas.microsoft.com/office/drawing/2014/main" id="{5A133000-3754-8D25-C659-29CE6544531C}"/>
                </a:ext>
              </a:extLst>
            </p:cNvPr>
            <p:cNvSpPr txBox="1"/>
            <p:nvPr/>
          </p:nvSpPr>
          <p:spPr>
            <a:xfrm>
              <a:off x="6008968" y="4965072"/>
              <a:ext cx="65055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a:rPr>
                <a:t>Event Grid</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pic>
          <p:nvPicPr>
            <p:cNvPr id="53" name="Service Bus (New)" descr="Service Bus (New)">
              <a:extLst>
                <a:ext uri="{FF2B5EF4-FFF2-40B4-BE49-F238E27FC236}">
                  <a16:creationId xmlns:a16="http://schemas.microsoft.com/office/drawing/2014/main" id="{33429C93-BAEA-0139-99FD-D77E7DC77F3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067076" y="4917847"/>
              <a:ext cx="256032" cy="256032"/>
            </a:xfrm>
            <a:prstGeom prst="rect">
              <a:avLst/>
            </a:prstGeom>
          </p:spPr>
        </p:pic>
        <p:sp>
          <p:nvSpPr>
            <p:cNvPr id="54" name="TextBox 77">
              <a:extLst>
                <a:ext uri="{FF2B5EF4-FFF2-40B4-BE49-F238E27FC236}">
                  <a16:creationId xmlns:a16="http://schemas.microsoft.com/office/drawing/2014/main" id="{8E5043C8-24A1-0E70-B33F-A8D176EBE499}"/>
                </a:ext>
              </a:extLst>
            </p:cNvPr>
            <p:cNvSpPr txBox="1"/>
            <p:nvPr/>
          </p:nvSpPr>
          <p:spPr>
            <a:xfrm>
              <a:off x="7346846" y="4965072"/>
              <a:ext cx="702086"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a:rPr>
                <a:t>Service Bus</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78">
              <a:extLst>
                <a:ext uri="{FF2B5EF4-FFF2-40B4-BE49-F238E27FC236}">
                  <a16:creationId xmlns:a16="http://schemas.microsoft.com/office/drawing/2014/main" id="{856C8DCE-B3CC-5160-63FC-A7A319E306F0}"/>
                </a:ext>
              </a:extLst>
            </p:cNvPr>
            <p:cNvSpPr txBox="1"/>
            <p:nvPr/>
          </p:nvSpPr>
          <p:spPr>
            <a:xfrm>
              <a:off x="8736257" y="4965072"/>
              <a:ext cx="699895"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a:rPr>
                <a:t>Fluid Relay</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pic>
          <p:nvPicPr>
            <p:cNvPr id="56" name="Picture 6" descr="See the source image">
              <a:extLst>
                <a:ext uri="{FF2B5EF4-FFF2-40B4-BE49-F238E27FC236}">
                  <a16:creationId xmlns:a16="http://schemas.microsoft.com/office/drawing/2014/main" id="{46C27139-CF31-3BAC-4470-E5DABB2533B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59534" y="4917847"/>
              <a:ext cx="256032" cy="2560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4" name="Group 4101" descr="Azure Resource Provider, Archive Storage, Azure Backup, Azure DevOps">
            <a:extLst>
              <a:ext uri="{FF2B5EF4-FFF2-40B4-BE49-F238E27FC236}">
                <a16:creationId xmlns:a16="http://schemas.microsoft.com/office/drawing/2014/main" id="{6F560F4F-30E6-ED12-E132-316F78ACF278}"/>
              </a:ext>
            </a:extLst>
          </p:cNvPr>
          <p:cNvGrpSpPr/>
          <p:nvPr/>
        </p:nvGrpSpPr>
        <p:grpSpPr>
          <a:xfrm>
            <a:off x="4615018" y="4178279"/>
            <a:ext cx="7046601" cy="365760"/>
            <a:chOff x="4615018" y="3936224"/>
            <a:chExt cx="7046601" cy="365760"/>
          </a:xfrm>
        </p:grpSpPr>
        <p:sp>
          <p:nvSpPr>
            <p:cNvPr id="1065" name="Rectangle: Rounded Corners 6">
              <a:extLst>
                <a:ext uri="{FF2B5EF4-FFF2-40B4-BE49-F238E27FC236}">
                  <a16:creationId xmlns:a16="http://schemas.microsoft.com/office/drawing/2014/main" id="{6113D321-0344-7706-2F54-8F74E7589E6E}"/>
                </a:ext>
              </a:extLst>
            </p:cNvPr>
            <p:cNvSpPr/>
            <p:nvPr/>
          </p:nvSpPr>
          <p:spPr>
            <a:xfrm>
              <a:off x="4615018" y="3936224"/>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pic>
          <p:nvPicPr>
            <p:cNvPr id="1066" name="Resource Group" descr="Resource Group">
              <a:extLst>
                <a:ext uri="{FF2B5EF4-FFF2-40B4-BE49-F238E27FC236}">
                  <a16:creationId xmlns:a16="http://schemas.microsoft.com/office/drawing/2014/main" id="{FDCD5841-227E-2E5F-125A-E86203AA973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711833" y="4008767"/>
              <a:ext cx="256032" cy="256032"/>
            </a:xfrm>
            <a:prstGeom prst="rect">
              <a:avLst/>
            </a:prstGeom>
          </p:spPr>
        </p:pic>
        <p:grpSp>
          <p:nvGrpSpPr>
            <p:cNvPr id="1067" name="file" descr="file, paper, sheet">
              <a:extLst>
                <a:ext uri="{FF2B5EF4-FFF2-40B4-BE49-F238E27FC236}">
                  <a16:creationId xmlns:a16="http://schemas.microsoft.com/office/drawing/2014/main" id="{6E716872-ED26-84D3-69FC-D514C432AB7F}"/>
                </a:ext>
              </a:extLst>
            </p:cNvPr>
            <p:cNvGrpSpPr/>
            <p:nvPr/>
          </p:nvGrpSpPr>
          <p:grpSpPr>
            <a:xfrm flipH="1">
              <a:off x="7020599" y="3986703"/>
              <a:ext cx="219456" cy="256032"/>
              <a:chOff x="8018464" y="4649789"/>
              <a:chExt cx="225425" cy="279400"/>
            </a:xfrm>
          </p:grpSpPr>
          <p:sp>
            <p:nvSpPr>
              <p:cNvPr id="1074" name="Freeform 88">
                <a:extLst>
                  <a:ext uri="{FF2B5EF4-FFF2-40B4-BE49-F238E27FC236}">
                    <a16:creationId xmlns:a16="http://schemas.microsoft.com/office/drawing/2014/main" id="{F0D2FB43-ABF5-4DA4-C9EA-B16DDBDB90C2}"/>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075" name="Freeform 89">
                <a:extLst>
                  <a:ext uri="{FF2B5EF4-FFF2-40B4-BE49-F238E27FC236}">
                    <a16:creationId xmlns:a16="http://schemas.microsoft.com/office/drawing/2014/main" id="{DB391300-B363-B06F-4C55-E1BF2F8A137D}"/>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076" name="Line 90">
                <a:extLst>
                  <a:ext uri="{FF2B5EF4-FFF2-40B4-BE49-F238E27FC236}">
                    <a16:creationId xmlns:a16="http://schemas.microsoft.com/office/drawing/2014/main" id="{2CAD5225-36F0-3A39-0995-00059F117268}"/>
                  </a:ext>
                </a:extLst>
              </p:cNvPr>
              <p:cNvSpPr>
                <a:spLocks noChangeShapeType="1"/>
              </p:cNvSpPr>
              <p:nvPr/>
            </p:nvSpPr>
            <p:spPr bwMode="auto">
              <a:xfrm>
                <a:off x="8077201" y="4795839"/>
                <a:ext cx="106363" cy="0"/>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077" name="Line 91">
                <a:extLst>
                  <a:ext uri="{FF2B5EF4-FFF2-40B4-BE49-F238E27FC236}">
                    <a16:creationId xmlns:a16="http://schemas.microsoft.com/office/drawing/2014/main" id="{920B3065-84A6-C2E9-AE6B-9354EF12C538}"/>
                  </a:ext>
                </a:extLst>
              </p:cNvPr>
              <p:cNvSpPr>
                <a:spLocks noChangeShapeType="1"/>
              </p:cNvSpPr>
              <p:nvPr/>
            </p:nvSpPr>
            <p:spPr bwMode="auto">
              <a:xfrm>
                <a:off x="8077201" y="4849814"/>
                <a:ext cx="106363" cy="0"/>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pic>
          <p:nvPicPr>
            <p:cNvPr id="1068" name="Picture 4" descr="See the source image">
              <a:extLst>
                <a:ext uri="{FF2B5EF4-FFF2-40B4-BE49-F238E27FC236}">
                  <a16:creationId xmlns:a16="http://schemas.microsoft.com/office/drawing/2014/main" id="{B3AA8974-C660-DF07-2F5A-D3B3C1C1D206}"/>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47824" y="4024526"/>
              <a:ext cx="256032" cy="215559"/>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6" descr="See the source image">
              <a:extLst>
                <a:ext uri="{FF2B5EF4-FFF2-40B4-BE49-F238E27FC236}">
                  <a16:creationId xmlns:a16="http://schemas.microsoft.com/office/drawing/2014/main" id="{C6E201FD-FF98-9332-6111-C6F95429B7C9}"/>
                </a:ext>
              </a:extLst>
            </p:cNvPr>
            <p:cNvPicPr>
              <a:picLocks noChangeAspect="1" noChangeArrowheads="1"/>
            </p:cNvPicPr>
            <p:nvPr/>
          </p:nvPicPr>
          <p:blipFill>
            <a:blip r:embed="rId2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10429993" y="4024526"/>
              <a:ext cx="256032" cy="176543"/>
            </a:xfrm>
            <a:prstGeom prst="rect">
              <a:avLst/>
            </a:prstGeom>
            <a:noFill/>
            <a:extLst>
              <a:ext uri="{909E8E84-426E-40DD-AFC4-6F175D3DCCD1}">
                <a14:hiddenFill xmlns:a14="http://schemas.microsoft.com/office/drawing/2010/main">
                  <a:solidFill>
                    <a:srgbClr val="FFFFFF"/>
                  </a:solidFill>
                </a14:hiddenFill>
              </a:ext>
            </a:extLst>
          </p:spPr>
        </p:pic>
        <p:sp>
          <p:nvSpPr>
            <p:cNvPr id="1070" name="TextBox 23">
              <a:extLst>
                <a:ext uri="{FF2B5EF4-FFF2-40B4-BE49-F238E27FC236}">
                  <a16:creationId xmlns:a16="http://schemas.microsoft.com/office/drawing/2014/main" id="{5582D904-2863-A572-D370-1546AE8A7A13}"/>
                </a:ext>
              </a:extLst>
            </p:cNvPr>
            <p:cNvSpPr txBox="1"/>
            <p:nvPr/>
          </p:nvSpPr>
          <p:spPr>
            <a:xfrm>
              <a:off x="5004307" y="4047387"/>
              <a:ext cx="1475867"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a:t>
              </a:r>
              <a:r>
                <a:rPr lang="en-US" sz="1050">
                  <a:solidFill>
                    <a:srgbClr val="FFFFFF"/>
                  </a:solidFill>
                  <a:latin typeface="Segoe UI"/>
                </a:rPr>
                <a:t>Resource Provider</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1071" name="TextBox 30">
              <a:extLst>
                <a:ext uri="{FF2B5EF4-FFF2-40B4-BE49-F238E27FC236}">
                  <a16:creationId xmlns:a16="http://schemas.microsoft.com/office/drawing/2014/main" id="{7074B8E0-4D08-2466-060F-6D4334BB8796}"/>
                </a:ext>
              </a:extLst>
            </p:cNvPr>
            <p:cNvSpPr txBox="1"/>
            <p:nvPr/>
          </p:nvSpPr>
          <p:spPr>
            <a:xfrm>
              <a:off x="7276814" y="4047387"/>
              <a:ext cx="98320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Archive Storage</a:t>
              </a:r>
            </a:p>
          </p:txBody>
        </p:sp>
        <p:sp>
          <p:nvSpPr>
            <p:cNvPr id="1072" name="TextBox 31">
              <a:extLst>
                <a:ext uri="{FF2B5EF4-FFF2-40B4-BE49-F238E27FC236}">
                  <a16:creationId xmlns:a16="http://schemas.microsoft.com/office/drawing/2014/main" id="{F76937E1-5A32-01B2-12C4-95453F271A7B}"/>
                </a:ext>
              </a:extLst>
            </p:cNvPr>
            <p:cNvSpPr txBox="1"/>
            <p:nvPr/>
          </p:nvSpPr>
          <p:spPr>
            <a:xfrm>
              <a:off x="9056656" y="4042931"/>
              <a:ext cx="823803"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Backup</a:t>
              </a:r>
            </a:p>
          </p:txBody>
        </p:sp>
        <p:sp>
          <p:nvSpPr>
            <p:cNvPr id="1073" name="TextBox 4095">
              <a:extLst>
                <a:ext uri="{FF2B5EF4-FFF2-40B4-BE49-F238E27FC236}">
                  <a16:creationId xmlns:a16="http://schemas.microsoft.com/office/drawing/2014/main" id="{F1FEC863-1187-083F-3C72-B653FBC0345E}"/>
                </a:ext>
              </a:extLst>
            </p:cNvPr>
            <p:cNvSpPr txBox="1"/>
            <p:nvPr/>
          </p:nvSpPr>
          <p:spPr>
            <a:xfrm>
              <a:off x="10677100" y="4039908"/>
              <a:ext cx="888228"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DevOps</a:t>
              </a:r>
            </a:p>
          </p:txBody>
        </p:sp>
      </p:grpSp>
      <p:grpSp>
        <p:nvGrpSpPr>
          <p:cNvPr id="62" name="Group 85" descr="Azure SQL, CosmosDB, Azure Storage, Azure Datalake, Azure Search">
            <a:extLst>
              <a:ext uri="{FF2B5EF4-FFF2-40B4-BE49-F238E27FC236}">
                <a16:creationId xmlns:a16="http://schemas.microsoft.com/office/drawing/2014/main" id="{FA48FC4F-CDA6-7D1F-068C-ABBE780A91BE}"/>
              </a:ext>
            </a:extLst>
          </p:cNvPr>
          <p:cNvGrpSpPr/>
          <p:nvPr/>
        </p:nvGrpSpPr>
        <p:grpSpPr>
          <a:xfrm>
            <a:off x="4615018" y="4666165"/>
            <a:ext cx="7046601" cy="365760"/>
            <a:chOff x="2483181" y="5354077"/>
            <a:chExt cx="7046601" cy="365760"/>
          </a:xfrm>
        </p:grpSpPr>
        <p:sp>
          <p:nvSpPr>
            <p:cNvPr id="63" name="Rectangle: Rounded Corners 86">
              <a:extLst>
                <a:ext uri="{FF2B5EF4-FFF2-40B4-BE49-F238E27FC236}">
                  <a16:creationId xmlns:a16="http://schemas.microsoft.com/office/drawing/2014/main" id="{D6E8A221-6A8A-6D08-7C3D-614099EFB82B}"/>
                </a:ext>
              </a:extLst>
            </p:cNvPr>
            <p:cNvSpPr/>
            <p:nvPr/>
          </p:nvSpPr>
          <p:spPr>
            <a:xfrm>
              <a:off x="2483181" y="5354077"/>
              <a:ext cx="7046601" cy="365760"/>
            </a:xfrm>
            <a:prstGeom prst="roundRect">
              <a:avLst>
                <a:gd name="adj" fmla="val 2368"/>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pic>
          <p:nvPicPr>
            <p:cNvPr id="1024" name="Picture 2" descr="Related image">
              <a:extLst>
                <a:ext uri="{FF2B5EF4-FFF2-40B4-BE49-F238E27FC236}">
                  <a16:creationId xmlns:a16="http://schemas.microsoft.com/office/drawing/2014/main" id="{4ADB9DF5-E3A2-B694-C64A-3993AAE37C9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83258" y="5436373"/>
              <a:ext cx="487680" cy="256032"/>
            </a:xfrm>
            <a:prstGeom prst="rect">
              <a:avLst/>
            </a:prstGeom>
            <a:noFill/>
            <a:extLst>
              <a:ext uri="{909E8E84-426E-40DD-AFC4-6F175D3DCCD1}">
                <a14:hiddenFill xmlns:a14="http://schemas.microsoft.com/office/drawing/2010/main">
                  <a:solidFill>
                    <a:srgbClr val="FFFFFF"/>
                  </a:solidFill>
                </a14:hiddenFill>
              </a:ext>
            </a:extLst>
          </p:spPr>
        </p:pic>
        <p:pic>
          <p:nvPicPr>
            <p:cNvPr id="1025" name="Azure Storage" descr="Azure Storage">
              <a:extLst>
                <a:ext uri="{FF2B5EF4-FFF2-40B4-BE49-F238E27FC236}">
                  <a16:creationId xmlns:a16="http://schemas.microsoft.com/office/drawing/2014/main" id="{D72FD9C9-86B8-3E55-5BE2-E1CAD5013C1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235979" y="5436373"/>
              <a:ext cx="256032" cy="256032"/>
            </a:xfrm>
            <a:prstGeom prst="rect">
              <a:avLst/>
            </a:prstGeom>
          </p:spPr>
        </p:pic>
        <p:pic>
          <p:nvPicPr>
            <p:cNvPr id="1027" name="SQL Database" descr="SQL Database">
              <a:extLst>
                <a:ext uri="{FF2B5EF4-FFF2-40B4-BE49-F238E27FC236}">
                  <a16:creationId xmlns:a16="http://schemas.microsoft.com/office/drawing/2014/main" id="{14A4260D-27E2-192D-F803-8269826F6FE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585129" y="5436373"/>
              <a:ext cx="256032" cy="256032"/>
            </a:xfrm>
            <a:prstGeom prst="rect">
              <a:avLst/>
            </a:prstGeom>
          </p:spPr>
        </p:pic>
        <p:pic>
          <p:nvPicPr>
            <p:cNvPr id="1028" name="Search" descr="Search">
              <a:extLst>
                <a:ext uri="{FF2B5EF4-FFF2-40B4-BE49-F238E27FC236}">
                  <a16:creationId xmlns:a16="http://schemas.microsoft.com/office/drawing/2014/main" id="{1A913CB9-93D4-2BA1-44D0-7B4C2A52A8E7}"/>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364795" y="5436373"/>
              <a:ext cx="256032" cy="256032"/>
            </a:xfrm>
            <a:prstGeom prst="rect">
              <a:avLst/>
            </a:prstGeom>
          </p:spPr>
        </p:pic>
        <p:pic>
          <p:nvPicPr>
            <p:cNvPr id="1029" name="Data Lake Analytics" descr=" Data Lake Analytics">
              <a:extLst>
                <a:ext uri="{FF2B5EF4-FFF2-40B4-BE49-F238E27FC236}">
                  <a16:creationId xmlns:a16="http://schemas.microsoft.com/office/drawing/2014/main" id="{E4BFCE2C-B041-A38E-0CC9-FA5EEB3EE57B}"/>
                </a:ext>
              </a:extLst>
            </p:cNvPr>
            <p:cNvPicPr>
              <a:picLocks noChangeAspect="1"/>
            </p:cNvPicPr>
            <p:nvPr/>
          </p:nvPicPr>
          <p:blipFill>
            <a:blip r:embed="rId31"/>
            <a:stretch>
              <a:fillRect/>
            </a:stretch>
          </p:blipFill>
          <p:spPr>
            <a:xfrm>
              <a:off x="6821134" y="5436373"/>
              <a:ext cx="192942" cy="256032"/>
            </a:xfrm>
            <a:prstGeom prst="rect">
              <a:avLst/>
            </a:prstGeom>
          </p:spPr>
        </p:pic>
        <p:sp>
          <p:nvSpPr>
            <p:cNvPr id="1030" name="TextBox 92">
              <a:extLst>
                <a:ext uri="{FF2B5EF4-FFF2-40B4-BE49-F238E27FC236}">
                  <a16:creationId xmlns:a16="http://schemas.microsoft.com/office/drawing/2014/main" id="{3460001F-DF80-8B55-9A4C-3DB3EC98B1C4}"/>
                </a:ext>
              </a:extLst>
            </p:cNvPr>
            <p:cNvSpPr txBox="1"/>
            <p:nvPr/>
          </p:nvSpPr>
          <p:spPr>
            <a:xfrm>
              <a:off x="2873214" y="5483598"/>
              <a:ext cx="699407"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SQL</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31" name="TextBox 93">
              <a:extLst>
                <a:ext uri="{FF2B5EF4-FFF2-40B4-BE49-F238E27FC236}">
                  <a16:creationId xmlns:a16="http://schemas.microsoft.com/office/drawing/2014/main" id="{BC12E355-4B81-AF94-7761-9F1D6118BF0F}"/>
                </a:ext>
              </a:extLst>
            </p:cNvPr>
            <p:cNvSpPr txBox="1"/>
            <p:nvPr/>
          </p:nvSpPr>
          <p:spPr>
            <a:xfrm>
              <a:off x="4214174" y="5483598"/>
              <a:ext cx="699407"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err="1">
                  <a:ln>
                    <a:noFill/>
                  </a:ln>
                  <a:solidFill>
                    <a:srgbClr val="FFFFFF"/>
                  </a:solidFill>
                  <a:effectLst/>
                  <a:uLnTx/>
                  <a:uFillTx/>
                  <a:latin typeface="Segoe UI"/>
                  <a:ea typeface="+mn-ea"/>
                  <a:cs typeface="+mn-cs"/>
                </a:rPr>
                <a:t>CosmosDB</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32" name="TextBox 94">
              <a:extLst>
                <a:ext uri="{FF2B5EF4-FFF2-40B4-BE49-F238E27FC236}">
                  <a16:creationId xmlns:a16="http://schemas.microsoft.com/office/drawing/2014/main" id="{A087BF74-C479-3E7B-6CF8-384A783C1911}"/>
                </a:ext>
              </a:extLst>
            </p:cNvPr>
            <p:cNvSpPr txBox="1"/>
            <p:nvPr/>
          </p:nvSpPr>
          <p:spPr>
            <a:xfrm>
              <a:off x="5555134" y="5483598"/>
              <a:ext cx="83972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Storage</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33" name="TextBox 95">
              <a:extLst>
                <a:ext uri="{FF2B5EF4-FFF2-40B4-BE49-F238E27FC236}">
                  <a16:creationId xmlns:a16="http://schemas.microsoft.com/office/drawing/2014/main" id="{65757B1E-97AE-4CE6-C4DC-020F2180130C}"/>
                </a:ext>
              </a:extLst>
            </p:cNvPr>
            <p:cNvSpPr txBox="1"/>
            <p:nvPr/>
          </p:nvSpPr>
          <p:spPr>
            <a:xfrm>
              <a:off x="7036409" y="5483598"/>
              <a:ext cx="96192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a:t>
              </a:r>
              <a:r>
                <a:rPr kumimoji="0" lang="en-US" sz="1050" b="0" i="0" u="none" strike="noStrike" kern="1200" cap="none" spc="0" normalizeH="0" baseline="0" noProof="0" err="1">
                  <a:ln>
                    <a:noFill/>
                  </a:ln>
                  <a:solidFill>
                    <a:srgbClr val="FFFFFF"/>
                  </a:solidFill>
                  <a:effectLst/>
                  <a:uLnTx/>
                  <a:uFillTx/>
                  <a:latin typeface="Segoe UI"/>
                  <a:ea typeface="+mn-ea"/>
                  <a:cs typeface="+mn-cs"/>
                </a:rPr>
                <a:t>Datalake</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34" name="TextBox 96">
              <a:extLst>
                <a:ext uri="{FF2B5EF4-FFF2-40B4-BE49-F238E27FC236}">
                  <a16:creationId xmlns:a16="http://schemas.microsoft.com/office/drawing/2014/main" id="{3644B544-CA9D-3A62-1CFE-B4A20574B370}"/>
                </a:ext>
              </a:extLst>
            </p:cNvPr>
            <p:cNvSpPr txBox="1"/>
            <p:nvPr/>
          </p:nvSpPr>
          <p:spPr>
            <a:xfrm>
              <a:off x="8639885" y="5483598"/>
              <a:ext cx="793606"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Search</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5" name="Group 98" descr="Azure Active Directory, Key vault, Microsoft Purview, Private Link">
            <a:extLst>
              <a:ext uri="{FF2B5EF4-FFF2-40B4-BE49-F238E27FC236}">
                <a16:creationId xmlns:a16="http://schemas.microsoft.com/office/drawing/2014/main" id="{0098BE3C-3690-2102-075D-A1DE00BEF85B}"/>
              </a:ext>
            </a:extLst>
          </p:cNvPr>
          <p:cNvGrpSpPr/>
          <p:nvPr/>
        </p:nvGrpSpPr>
        <p:grpSpPr>
          <a:xfrm>
            <a:off x="4615018" y="5151309"/>
            <a:ext cx="7046601" cy="365760"/>
            <a:chOff x="2483181" y="5847614"/>
            <a:chExt cx="7046601" cy="365760"/>
          </a:xfrm>
        </p:grpSpPr>
        <p:sp>
          <p:nvSpPr>
            <p:cNvPr id="1036" name="Rectangle: Rounded Corners 99">
              <a:extLst>
                <a:ext uri="{FF2B5EF4-FFF2-40B4-BE49-F238E27FC236}">
                  <a16:creationId xmlns:a16="http://schemas.microsoft.com/office/drawing/2014/main" id="{C5ED5F9B-1A5E-4C53-371E-55CA2AFC60F5}"/>
                </a:ext>
              </a:extLst>
            </p:cNvPr>
            <p:cNvSpPr/>
            <p:nvPr/>
          </p:nvSpPr>
          <p:spPr>
            <a:xfrm>
              <a:off x="2483181" y="5847614"/>
              <a:ext cx="7046601" cy="365760"/>
            </a:xfrm>
            <a:prstGeom prst="roundRect">
              <a:avLst>
                <a:gd name="adj" fmla="val 2368"/>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037" name="TextBox 100">
              <a:extLst>
                <a:ext uri="{FF2B5EF4-FFF2-40B4-BE49-F238E27FC236}">
                  <a16:creationId xmlns:a16="http://schemas.microsoft.com/office/drawing/2014/main" id="{62CEFBFF-4A8D-C3C3-527E-F31BC432B90C}"/>
                </a:ext>
              </a:extLst>
            </p:cNvPr>
            <p:cNvSpPr txBox="1"/>
            <p:nvPr/>
          </p:nvSpPr>
          <p:spPr>
            <a:xfrm>
              <a:off x="2877944" y="5957123"/>
              <a:ext cx="1392994"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Active Directory</a:t>
              </a:r>
            </a:p>
          </p:txBody>
        </p:sp>
        <p:pic>
          <p:nvPicPr>
            <p:cNvPr id="1038" name="Azure Active Directory" descr="Azure Active Directory">
              <a:extLst>
                <a:ext uri="{FF2B5EF4-FFF2-40B4-BE49-F238E27FC236}">
                  <a16:creationId xmlns:a16="http://schemas.microsoft.com/office/drawing/2014/main" id="{81D3878D-C1D4-94C8-6567-567E4E79BC4A}"/>
                </a:ext>
              </a:extLst>
            </p:cNvPr>
            <p:cNvPicPr>
              <a:picLocks noChangeAspect="1"/>
            </p:cNvPicPr>
            <p:nvPr/>
          </p:nvPicPr>
          <p:blipFill>
            <a:blip r:embed="rId32"/>
            <a:stretch>
              <a:fillRect/>
            </a:stretch>
          </p:blipFill>
          <p:spPr>
            <a:xfrm>
              <a:off x="2594617" y="5911256"/>
              <a:ext cx="253715" cy="253316"/>
            </a:xfrm>
            <a:prstGeom prst="rect">
              <a:avLst/>
            </a:prstGeom>
          </p:spPr>
        </p:pic>
        <p:pic>
          <p:nvPicPr>
            <p:cNvPr id="1039" name="Key Vault" descr="Key Vault">
              <a:extLst>
                <a:ext uri="{FF2B5EF4-FFF2-40B4-BE49-F238E27FC236}">
                  <a16:creationId xmlns:a16="http://schemas.microsoft.com/office/drawing/2014/main" id="{1B6380C7-6416-E034-8E61-53AC8444636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919399" y="5909898"/>
              <a:ext cx="256032" cy="256032"/>
            </a:xfrm>
            <a:prstGeom prst="rect">
              <a:avLst/>
            </a:prstGeom>
          </p:spPr>
        </p:pic>
        <p:sp>
          <p:nvSpPr>
            <p:cNvPr id="1040" name="TextBox 103">
              <a:extLst>
                <a:ext uri="{FF2B5EF4-FFF2-40B4-BE49-F238E27FC236}">
                  <a16:creationId xmlns:a16="http://schemas.microsoft.com/office/drawing/2014/main" id="{C3A5895F-BE06-C23E-D1AF-256B48130166}"/>
                </a:ext>
              </a:extLst>
            </p:cNvPr>
            <p:cNvSpPr txBox="1"/>
            <p:nvPr/>
          </p:nvSpPr>
          <p:spPr>
            <a:xfrm>
              <a:off x="5206452" y="5957123"/>
              <a:ext cx="596370"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Key Vault</a:t>
              </a:r>
            </a:p>
          </p:txBody>
        </p:sp>
        <p:sp>
          <p:nvSpPr>
            <p:cNvPr id="1041" name="TextBox 104">
              <a:extLst>
                <a:ext uri="{FF2B5EF4-FFF2-40B4-BE49-F238E27FC236}">
                  <a16:creationId xmlns:a16="http://schemas.microsoft.com/office/drawing/2014/main" id="{07F9B8D0-26A2-C70F-887F-F5221F962FEA}"/>
                </a:ext>
              </a:extLst>
            </p:cNvPr>
            <p:cNvSpPr txBox="1"/>
            <p:nvPr/>
          </p:nvSpPr>
          <p:spPr>
            <a:xfrm>
              <a:off x="6738336" y="5957123"/>
              <a:ext cx="1062407"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Microsoft Purview</a:t>
              </a:r>
            </a:p>
          </p:txBody>
        </p:sp>
        <p:pic>
          <p:nvPicPr>
            <p:cNvPr id="1042" name="Picture 4" descr="Azure Private Link | StarWind Blog">
              <a:extLst>
                <a:ext uri="{FF2B5EF4-FFF2-40B4-BE49-F238E27FC236}">
                  <a16:creationId xmlns:a16="http://schemas.microsoft.com/office/drawing/2014/main" id="{E3F014F5-659F-B56A-A0F8-2CBDF230A34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459534" y="5909898"/>
              <a:ext cx="256032" cy="256032"/>
            </a:xfrm>
            <a:prstGeom prst="rect">
              <a:avLst/>
            </a:prstGeom>
            <a:noFill/>
            <a:extLst>
              <a:ext uri="{909E8E84-426E-40DD-AFC4-6F175D3DCCD1}">
                <a14:hiddenFill xmlns:a14="http://schemas.microsoft.com/office/drawing/2010/main">
                  <a:solidFill>
                    <a:srgbClr val="FFFFFF"/>
                  </a:solidFill>
                </a14:hiddenFill>
              </a:ext>
            </a:extLst>
          </p:spPr>
        </p:pic>
        <p:sp>
          <p:nvSpPr>
            <p:cNvPr id="1043" name="TextBox 106">
              <a:extLst>
                <a:ext uri="{FF2B5EF4-FFF2-40B4-BE49-F238E27FC236}">
                  <a16:creationId xmlns:a16="http://schemas.microsoft.com/office/drawing/2014/main" id="{09D24D44-21D9-A639-9B30-43F1A468F9D2}"/>
                </a:ext>
              </a:extLst>
            </p:cNvPr>
            <p:cNvSpPr txBox="1"/>
            <p:nvPr/>
          </p:nvSpPr>
          <p:spPr>
            <a:xfrm>
              <a:off x="8736257" y="5957123"/>
              <a:ext cx="700096"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Private Link</a:t>
              </a:r>
            </a:p>
          </p:txBody>
        </p:sp>
        <p:pic>
          <p:nvPicPr>
            <p:cNvPr id="1044" name="Picture 10" descr="See the source image">
              <a:extLst>
                <a:ext uri="{FF2B5EF4-FFF2-40B4-BE49-F238E27FC236}">
                  <a16:creationId xmlns:a16="http://schemas.microsoft.com/office/drawing/2014/main" id="{BF91B88D-4328-1AF9-2D13-047F5972B57D}"/>
                </a:ext>
              </a:extLst>
            </p:cNvPr>
            <p:cNvPicPr>
              <a:picLocks noChangeAspect="1" noChangeArrowheads="1"/>
            </p:cNvPicPr>
            <p:nvPr/>
          </p:nvPicPr>
          <p:blipFill rotWithShape="1">
            <a:blip r:embed="rId36">
              <a:clrChange>
                <a:clrFrom>
                  <a:srgbClr val="FFFFFF"/>
                </a:clrFrom>
                <a:clrTo>
                  <a:srgbClr val="FFFFFF">
                    <a:alpha val="0"/>
                  </a:srgbClr>
                </a:clrTo>
              </a:clrChange>
              <a:extLst>
                <a:ext uri="{28A0092B-C50C-407E-A947-70E740481C1C}">
                  <a14:useLocalDpi xmlns:a14="http://schemas.microsoft.com/office/drawing/2010/main" val="0"/>
                </a:ext>
              </a:extLst>
            </a:blip>
            <a:srcRect l="40647" t="39346" r="40602" b="39251"/>
            <a:stretch/>
          </p:blipFill>
          <p:spPr bwMode="auto">
            <a:xfrm>
              <a:off x="6448199" y="5955717"/>
              <a:ext cx="256032" cy="1643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78572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8"/>
                                        </p:tgtEl>
                                        <p:attrNameLst>
                                          <p:attrName>style.visibility</p:attrName>
                                        </p:attrNameLst>
                                      </p:cBhvr>
                                      <p:to>
                                        <p:strVal val="visible"/>
                                      </p:to>
                                    </p:set>
                                    <p:animEffect transition="in" filter="fade">
                                      <p:cBhvr>
                                        <p:cTn id="11" dur="500"/>
                                        <p:tgtEl>
                                          <p:spTgt spid="104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64"/>
                                        </p:tgtEl>
                                        <p:attrNameLst>
                                          <p:attrName>style.visibility</p:attrName>
                                        </p:attrNameLst>
                                      </p:cBhvr>
                                      <p:to>
                                        <p:strVal val="visible"/>
                                      </p:to>
                                    </p:set>
                                    <p:animEffect transition="in" filter="fade">
                                      <p:cBhvr>
                                        <p:cTn id="23" dur="500"/>
                                        <p:tgtEl>
                                          <p:spTgt spid="106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35"/>
                                        </p:tgtEl>
                                        <p:attrNameLst>
                                          <p:attrName>style.visibility</p:attrName>
                                        </p:attrNameLst>
                                      </p:cBhvr>
                                      <p:to>
                                        <p:strVal val="visible"/>
                                      </p:to>
                                    </p:set>
                                    <p:animEffect transition="in" filter="fade">
                                      <p:cBhvr>
                                        <p:cTn id="31" dur="500"/>
                                        <p:tgtEl>
                                          <p:spTgt spid="103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013"/>
                                        </p:tgtEl>
                                        <p:attrNameLst>
                                          <p:attrName>style.visibility</p:attrName>
                                        </p:attrNameLst>
                                      </p:cBhvr>
                                      <p:to>
                                        <p:strVal val="visible"/>
                                      </p:to>
                                    </p:set>
                                    <p:animEffect transition="in" filter="fade">
                                      <p:cBhvr>
                                        <p:cTn id="35" dur="500"/>
                                        <p:tgtEl>
                                          <p:spTgt spid="2013"/>
                                        </p:tgtEl>
                                      </p:cBhvr>
                                    </p:animEffect>
                                  </p:childTnLst>
                                </p:cTn>
                              </p:par>
                            </p:childTnLst>
                          </p:cTn>
                        </p:par>
                        <p:par>
                          <p:cTn id="36" fill="hold">
                            <p:stCondLst>
                              <p:cond delay="4000"/>
                            </p:stCondLst>
                            <p:childTnLst>
                              <p:par>
                                <p:cTn id="37" presetID="10" presetClass="exit" presetSubtype="0" fill="hold" grpId="1" nodeType="afterEffect">
                                  <p:stCondLst>
                                    <p:cond delay="0"/>
                                  </p:stCondLst>
                                  <p:childTnLst>
                                    <p:animEffect transition="out" filter="fade">
                                      <p:cBhvr>
                                        <p:cTn id="38" dur="500"/>
                                        <p:tgtEl>
                                          <p:spTgt spid="33"/>
                                        </p:tgtEl>
                                      </p:cBhvr>
                                    </p:animEffect>
                                    <p:set>
                                      <p:cBhvr>
                                        <p:cTn id="39" dur="1" fill="hold">
                                          <p:stCondLst>
                                            <p:cond delay="499"/>
                                          </p:stCondLst>
                                        </p:cTn>
                                        <p:tgtEl>
                                          <p:spTgt spid="33"/>
                                        </p:tgtEl>
                                        <p:attrNameLst>
                                          <p:attrName>style.visibility</p:attrName>
                                        </p:attrNameLst>
                                      </p:cBhvr>
                                      <p:to>
                                        <p:strVal val="hidden"/>
                                      </p:to>
                                    </p:set>
                                  </p:childTnLst>
                                </p:cTn>
                              </p:par>
                            </p:childTnLst>
                          </p:cTn>
                        </p:par>
                        <p:par>
                          <p:cTn id="40" fill="hold">
                            <p:stCondLst>
                              <p:cond delay="4500"/>
                            </p:stCondLst>
                            <p:childTnLst>
                              <p:par>
                                <p:cTn id="41" presetID="10" presetClass="exit" presetSubtype="0" fill="hold" grpId="0" nodeType="afterEffect">
                                  <p:stCondLst>
                                    <p:cond delay="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13" grpId="0" animBg="1"/>
      <p:bldP spid="33" grpId="0"/>
      <p:bldP spid="3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0">
            <a:extLst>
              <a:ext uri="{FF2B5EF4-FFF2-40B4-BE49-F238E27FC236}">
                <a16:creationId xmlns:a16="http://schemas.microsoft.com/office/drawing/2014/main" id="{09C34BC9-E9D6-0122-556E-E46A7BDD5CF6}"/>
              </a:ext>
              <a:ext uri="{C183D7F6-B498-43B3-948B-1728B52AA6E4}">
                <adec:decorative xmlns:adec="http://schemas.microsoft.com/office/drawing/2017/decorative" val="1"/>
              </a:ext>
            </a:extLst>
          </p:cNvPr>
          <p:cNvSpPr/>
          <p:nvPr/>
        </p:nvSpPr>
        <p:spPr>
          <a:xfrm>
            <a:off x="4615018" y="3210729"/>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0" name="Rectangle: Rounded Corners 9">
            <a:extLst>
              <a:ext uri="{FF2B5EF4-FFF2-40B4-BE49-F238E27FC236}">
                <a16:creationId xmlns:a16="http://schemas.microsoft.com/office/drawing/2014/main" id="{7BEAA5A2-222B-3F9C-C2AA-5BEE9E70B0EF}"/>
              </a:ext>
              <a:ext uri="{C183D7F6-B498-43B3-948B-1728B52AA6E4}">
                <adec:decorative xmlns:adec="http://schemas.microsoft.com/office/drawing/2017/decorative" val="1"/>
              </a:ext>
            </a:extLst>
          </p:cNvPr>
          <p:cNvSpPr/>
          <p:nvPr/>
        </p:nvSpPr>
        <p:spPr>
          <a:xfrm>
            <a:off x="4615018" y="2725583"/>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3" name="Rectangle: Rounded Corners 15">
            <a:extLst>
              <a:ext uri="{FF2B5EF4-FFF2-40B4-BE49-F238E27FC236}">
                <a16:creationId xmlns:a16="http://schemas.microsoft.com/office/drawing/2014/main" id="{93494340-A686-E3DB-5C4B-7C58FB97ADC3}"/>
              </a:ext>
              <a:ext uri="{C183D7F6-B498-43B3-948B-1728B52AA6E4}">
                <adec:decorative xmlns:adec="http://schemas.microsoft.com/office/drawing/2017/decorative" val="1"/>
              </a:ext>
            </a:extLst>
          </p:cNvPr>
          <p:cNvSpPr/>
          <p:nvPr/>
        </p:nvSpPr>
        <p:spPr>
          <a:xfrm>
            <a:off x="4615018" y="5151312"/>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6" name="Rectangle: Rounded Corners 26">
            <a:extLst>
              <a:ext uri="{FF2B5EF4-FFF2-40B4-BE49-F238E27FC236}">
                <a16:creationId xmlns:a16="http://schemas.microsoft.com/office/drawing/2014/main" id="{6A78C8DD-8F62-D192-BA5C-A97BF1242708}"/>
              </a:ext>
              <a:ext uri="{C183D7F6-B498-43B3-948B-1728B52AA6E4}">
                <adec:decorative xmlns:adec="http://schemas.microsoft.com/office/drawing/2017/decorative" val="1"/>
              </a:ext>
            </a:extLst>
          </p:cNvPr>
          <p:cNvSpPr/>
          <p:nvPr/>
        </p:nvSpPr>
        <p:spPr>
          <a:xfrm>
            <a:off x="4615018" y="4666167"/>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1" name="Rectangle: Rounded Corners 24">
            <a:extLst>
              <a:ext uri="{FF2B5EF4-FFF2-40B4-BE49-F238E27FC236}">
                <a16:creationId xmlns:a16="http://schemas.microsoft.com/office/drawing/2014/main" id="{229E4705-413B-6A79-71CD-8DCC3A79ACA3}"/>
              </a:ext>
              <a:ext uri="{C183D7F6-B498-43B3-948B-1728B52AA6E4}">
                <adec:decorative xmlns:adec="http://schemas.microsoft.com/office/drawing/2017/decorative" val="1"/>
              </a:ext>
            </a:extLst>
          </p:cNvPr>
          <p:cNvSpPr/>
          <p:nvPr/>
        </p:nvSpPr>
        <p:spPr>
          <a:xfrm>
            <a:off x="4615018" y="3695875"/>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nvGrpSpPr>
          <p:cNvPr id="2016" name="Group 19" descr="Power apps, Power Pages, Power Automate, Power Virtual Agents, Power BI">
            <a:extLst>
              <a:ext uri="{FF2B5EF4-FFF2-40B4-BE49-F238E27FC236}">
                <a16:creationId xmlns:a16="http://schemas.microsoft.com/office/drawing/2014/main" id="{58067743-4385-90EF-FF1F-78850281C838}"/>
              </a:ext>
            </a:extLst>
          </p:cNvPr>
          <p:cNvGrpSpPr/>
          <p:nvPr/>
        </p:nvGrpSpPr>
        <p:grpSpPr>
          <a:xfrm>
            <a:off x="5230258" y="292747"/>
            <a:ext cx="5431796" cy="1182586"/>
            <a:chOff x="830556" y="3874830"/>
            <a:chExt cx="2923145" cy="594360"/>
          </a:xfrm>
        </p:grpSpPr>
        <p:pic>
          <p:nvPicPr>
            <p:cNvPr id="2017" name="Graphic 20">
              <a:extLst>
                <a:ext uri="{FF2B5EF4-FFF2-40B4-BE49-F238E27FC236}">
                  <a16:creationId xmlns:a16="http://schemas.microsoft.com/office/drawing/2014/main" id="{A7BB83D3-B6D9-916D-232B-5DCFB35031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82945" y="3874830"/>
              <a:ext cx="594360" cy="594360"/>
            </a:xfrm>
            <a:prstGeom prst="rect">
              <a:avLst/>
            </a:prstGeom>
          </p:spPr>
        </p:pic>
        <p:pic>
          <p:nvPicPr>
            <p:cNvPr id="2018" name="Picture 2">
              <a:extLst>
                <a:ext uri="{FF2B5EF4-FFF2-40B4-BE49-F238E27FC236}">
                  <a16:creationId xmlns:a16="http://schemas.microsoft.com/office/drawing/2014/main" id="{035D5592-3D86-1410-4522-52A5184B45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56" y="3880864"/>
              <a:ext cx="475133" cy="457200"/>
            </a:xfrm>
            <a:prstGeom prst="rect">
              <a:avLst/>
            </a:prstGeom>
            <a:noFill/>
            <a:extLst>
              <a:ext uri="{909E8E84-426E-40DD-AFC4-6F175D3DCCD1}">
                <a14:hiddenFill xmlns:a14="http://schemas.microsoft.com/office/drawing/2010/main">
                  <a:solidFill>
                    <a:srgbClr val="FFFFFF"/>
                  </a:solidFill>
                </a14:hiddenFill>
              </a:ext>
            </a:extLst>
          </p:spPr>
        </p:pic>
        <p:pic>
          <p:nvPicPr>
            <p:cNvPr id="2019" name="Picture 2018">
              <a:extLst>
                <a:ext uri="{FF2B5EF4-FFF2-40B4-BE49-F238E27FC236}">
                  <a16:creationId xmlns:a16="http://schemas.microsoft.com/office/drawing/2014/main" id="{DB9F8ED4-FFE8-4305-10A3-4B91CC72CE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4562" y="3880864"/>
              <a:ext cx="475133" cy="457200"/>
            </a:xfrm>
            <a:prstGeom prst="rect">
              <a:avLst/>
            </a:prstGeom>
            <a:noFill/>
            <a:extLst>
              <a:ext uri="{909E8E84-426E-40DD-AFC4-6F175D3DCCD1}">
                <a14:hiddenFill xmlns:a14="http://schemas.microsoft.com/office/drawing/2010/main">
                  <a:solidFill>
                    <a:srgbClr val="FFFFFF"/>
                  </a:solidFill>
                </a14:hiddenFill>
              </a:ext>
            </a:extLst>
          </p:spPr>
        </p:pic>
        <p:pic>
          <p:nvPicPr>
            <p:cNvPr id="2020" name="Picture 6">
              <a:extLst>
                <a:ext uri="{FF2B5EF4-FFF2-40B4-BE49-F238E27FC236}">
                  <a16:creationId xmlns:a16="http://schemas.microsoft.com/office/drawing/2014/main" id="{6F605D44-4018-C5B7-8B13-B316F4F2FA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8568" y="3880864"/>
              <a:ext cx="475133" cy="457200"/>
            </a:xfrm>
            <a:prstGeom prst="rect">
              <a:avLst/>
            </a:prstGeom>
            <a:noFill/>
            <a:extLst>
              <a:ext uri="{909E8E84-426E-40DD-AFC4-6F175D3DCCD1}">
                <a14:hiddenFill xmlns:a14="http://schemas.microsoft.com/office/drawing/2010/main">
                  <a:solidFill>
                    <a:srgbClr val="FFFFFF"/>
                  </a:solidFill>
                </a14:hiddenFill>
              </a:ext>
            </a:extLst>
          </p:spPr>
        </p:pic>
        <p:pic>
          <p:nvPicPr>
            <p:cNvPr id="2021" name="Picture 10">
              <a:extLst>
                <a:ext uri="{FF2B5EF4-FFF2-40B4-BE49-F238E27FC236}">
                  <a16:creationId xmlns:a16="http://schemas.microsoft.com/office/drawing/2014/main" id="{609D37A5-8406-48DD-E5F1-DD4A6D6FDE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6739" y="3874830"/>
              <a:ext cx="614784" cy="5915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5" name="Group 108" descr="Dataverse">
            <a:extLst>
              <a:ext uri="{FF2B5EF4-FFF2-40B4-BE49-F238E27FC236}">
                <a16:creationId xmlns:a16="http://schemas.microsoft.com/office/drawing/2014/main" id="{301F200C-F314-7D29-EE80-08F55334B1BA}"/>
              </a:ext>
            </a:extLst>
          </p:cNvPr>
          <p:cNvGrpSpPr/>
          <p:nvPr/>
        </p:nvGrpSpPr>
        <p:grpSpPr>
          <a:xfrm>
            <a:off x="684289" y="2042303"/>
            <a:ext cx="3172072" cy="594360"/>
            <a:chOff x="684290" y="1153513"/>
            <a:chExt cx="3172072" cy="594360"/>
          </a:xfrm>
        </p:grpSpPr>
        <p:pic>
          <p:nvPicPr>
            <p:cNvPr id="1046" name="Picture 109" descr="Logo&#10;&#10;Description automatically generated with medium confidence">
              <a:extLst>
                <a:ext uri="{FF2B5EF4-FFF2-40B4-BE49-F238E27FC236}">
                  <a16:creationId xmlns:a16="http://schemas.microsoft.com/office/drawing/2014/main" id="{81092020-6462-D255-8335-3F2D5BECF2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290" y="1153513"/>
              <a:ext cx="594360" cy="594360"/>
            </a:xfrm>
            <a:prstGeom prst="rect">
              <a:avLst/>
            </a:prstGeom>
          </p:spPr>
        </p:pic>
        <p:sp>
          <p:nvSpPr>
            <p:cNvPr id="1047" name="Text Placeholder 3">
              <a:extLst>
                <a:ext uri="{FF2B5EF4-FFF2-40B4-BE49-F238E27FC236}">
                  <a16:creationId xmlns:a16="http://schemas.microsoft.com/office/drawing/2014/main" id="{21F4B86B-0BAE-FF5E-B266-320907DB3B27}"/>
                </a:ext>
              </a:extLst>
            </p:cNvPr>
            <p:cNvSpPr txBox="1">
              <a:spLocks/>
            </p:cNvSpPr>
            <p:nvPr/>
          </p:nvSpPr>
          <p:spPr>
            <a:xfrm>
              <a:off x="1536212" y="1274640"/>
              <a:ext cx="2320150" cy="359258"/>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94" rtl="0" eaLnBrk="1" fontAlgn="base" latinLnBrk="0" hangingPunct="1">
                <a:lnSpc>
                  <a:spcPct val="90000"/>
                </a:lnSpc>
                <a:spcBef>
                  <a:spcPct val="0"/>
                </a:spcBef>
                <a:spcAft>
                  <a:spcPts val="588"/>
                </a:spcAft>
                <a:buClrTx/>
                <a:buSzPct val="90000"/>
                <a:buFont typeface="Wingdings" panose="05000000000000000000" pitchFamily="2" charset="2"/>
                <a:buNone/>
                <a:tabLst/>
                <a:defRPr/>
              </a:pPr>
              <a:r>
                <a:rPr kumimoji="0" lang="en-US" sz="3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Dataverse</a:t>
              </a:r>
            </a:p>
          </p:txBody>
        </p:sp>
      </p:grpSp>
      <p:sp>
        <p:nvSpPr>
          <p:cNvPr id="3" name="TextBox 2">
            <a:extLst>
              <a:ext uri="{FF2B5EF4-FFF2-40B4-BE49-F238E27FC236}">
                <a16:creationId xmlns:a16="http://schemas.microsoft.com/office/drawing/2014/main" id="{E64C5EC9-253F-A138-8A56-E2B268456CB4}"/>
              </a:ext>
            </a:extLst>
          </p:cNvPr>
          <p:cNvSpPr txBox="1"/>
          <p:nvPr/>
        </p:nvSpPr>
        <p:spPr>
          <a:xfrm>
            <a:off x="632296" y="2744010"/>
            <a:ext cx="3529492" cy="2954655"/>
          </a:xfrm>
          <a:prstGeom prst="rect">
            <a:avLst/>
          </a:prstGeom>
          <a:noFill/>
        </p:spPr>
        <p:txBody>
          <a:bodyPr wrap="square" lIns="0" tIns="0" rIns="0" bIns="0" rtlCol="0">
            <a:spAutoFit/>
          </a:bodyPr>
          <a:lstStyle/>
          <a:p>
            <a:pPr lvl="0">
              <a:defRPr/>
            </a:pPr>
            <a:r>
              <a:rPr lang="en-US" sz="2400" i="1" dirty="0">
                <a:solidFill>
                  <a:srgbClr val="FFFFFF"/>
                </a:solidFill>
              </a:rPr>
              <a:t>A fully managed low code cloud data platform to easily structure data, events, logic, and insights to </a:t>
            </a:r>
            <a:r>
              <a:rPr lang="en-US" sz="2400" b="1" i="1" dirty="0">
                <a:solidFill>
                  <a:srgbClr val="FFFFFF"/>
                </a:solidFill>
              </a:rPr>
              <a:t>enable interconnected applications and processes </a:t>
            </a:r>
            <a:r>
              <a:rPr lang="en-US" sz="2400" i="1" dirty="0">
                <a:solidFill>
                  <a:srgbClr val="FFFFFF"/>
                </a:solidFill>
              </a:rPr>
              <a:t>in a secure and compliant manner</a:t>
            </a:r>
          </a:p>
        </p:txBody>
      </p:sp>
      <p:grpSp>
        <p:nvGrpSpPr>
          <p:cNvPr id="1048" name="Group 4102" descr="Jobs, Plugins , Business Rules, PowerFx">
            <a:extLst>
              <a:ext uri="{FF2B5EF4-FFF2-40B4-BE49-F238E27FC236}">
                <a16:creationId xmlns:a16="http://schemas.microsoft.com/office/drawing/2014/main" id="{3B0C5050-706D-2543-A5CE-D780C3709995}"/>
              </a:ext>
            </a:extLst>
          </p:cNvPr>
          <p:cNvGrpSpPr/>
          <p:nvPr/>
        </p:nvGrpSpPr>
        <p:grpSpPr>
          <a:xfrm>
            <a:off x="4615018" y="2725582"/>
            <a:ext cx="7046601" cy="365760"/>
            <a:chOff x="4615018" y="2483527"/>
            <a:chExt cx="7046601" cy="365760"/>
          </a:xfrm>
        </p:grpSpPr>
        <p:grpSp>
          <p:nvGrpSpPr>
            <p:cNvPr id="1049" name="Group 42">
              <a:extLst>
                <a:ext uri="{FF2B5EF4-FFF2-40B4-BE49-F238E27FC236}">
                  <a16:creationId xmlns:a16="http://schemas.microsoft.com/office/drawing/2014/main" id="{8851DEA9-29FE-5DF7-D4EC-C3B591B7D164}"/>
                </a:ext>
              </a:extLst>
            </p:cNvPr>
            <p:cNvGrpSpPr/>
            <p:nvPr/>
          </p:nvGrpSpPr>
          <p:grpSpPr>
            <a:xfrm>
              <a:off x="4615018" y="2483527"/>
              <a:ext cx="7046601" cy="365760"/>
              <a:chOff x="2483181" y="3859734"/>
              <a:chExt cx="7046601" cy="365760"/>
            </a:xfrm>
          </p:grpSpPr>
          <p:sp>
            <p:nvSpPr>
              <p:cNvPr id="1051" name="Rectangle: Rounded Corners 43">
                <a:extLst>
                  <a:ext uri="{FF2B5EF4-FFF2-40B4-BE49-F238E27FC236}">
                    <a16:creationId xmlns:a16="http://schemas.microsoft.com/office/drawing/2014/main" id="{DF4A1BD6-625F-F773-AAD6-7C5BBF1EB197}"/>
                  </a:ext>
                </a:extLst>
              </p:cNvPr>
              <p:cNvSpPr/>
              <p:nvPr/>
            </p:nvSpPr>
            <p:spPr>
              <a:xfrm>
                <a:off x="2483181" y="3859734"/>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nvGrpSpPr>
              <p:cNvPr id="1052" name="Group 44">
                <a:extLst>
                  <a:ext uri="{FF2B5EF4-FFF2-40B4-BE49-F238E27FC236}">
                    <a16:creationId xmlns:a16="http://schemas.microsoft.com/office/drawing/2014/main" id="{0827EB5F-5D6C-E6F1-0E24-C2639E12D774}"/>
                  </a:ext>
                </a:extLst>
              </p:cNvPr>
              <p:cNvGrpSpPr/>
              <p:nvPr/>
            </p:nvGrpSpPr>
            <p:grpSpPr>
              <a:xfrm>
                <a:off x="2845278" y="3923321"/>
                <a:ext cx="1094013" cy="238586"/>
                <a:chOff x="2845278" y="3953148"/>
                <a:chExt cx="1094013" cy="238586"/>
              </a:xfrm>
            </p:grpSpPr>
            <p:pic>
              <p:nvPicPr>
                <p:cNvPr id="1060" name="Batch" descr="Batch">
                  <a:extLst>
                    <a:ext uri="{FF2B5EF4-FFF2-40B4-BE49-F238E27FC236}">
                      <a16:creationId xmlns:a16="http://schemas.microsoft.com/office/drawing/2014/main" id="{AE633488-AB8D-583E-D427-5DF64008CF1E}"/>
                    </a:ext>
                  </a:extLst>
                </p:cNvPr>
                <p:cNvPicPr>
                  <a:picLocks noChangeAspect="1"/>
                </p:cNvPicPr>
                <p:nvPr/>
              </p:nvPicPr>
              <p:blipFill>
                <a:blip r:embed="rId9"/>
                <a:stretch>
                  <a:fillRect/>
                </a:stretch>
              </p:blipFill>
              <p:spPr>
                <a:xfrm>
                  <a:off x="2845278" y="3953148"/>
                  <a:ext cx="256032" cy="238586"/>
                </a:xfrm>
                <a:prstGeom prst="rect">
                  <a:avLst/>
                </a:prstGeom>
              </p:spPr>
            </p:pic>
            <p:sp>
              <p:nvSpPr>
                <p:cNvPr id="1061" name="TextBox 57">
                  <a:extLst>
                    <a:ext uri="{FF2B5EF4-FFF2-40B4-BE49-F238E27FC236}">
                      <a16:creationId xmlns:a16="http://schemas.microsoft.com/office/drawing/2014/main" id="{F08EA6B7-6723-DE65-D24D-C9D4601D1835}"/>
                    </a:ext>
                  </a:extLst>
                </p:cNvPr>
                <p:cNvSpPr txBox="1"/>
                <p:nvPr/>
              </p:nvSpPr>
              <p:spPr>
                <a:xfrm>
                  <a:off x="3132817" y="3991650"/>
                  <a:ext cx="806474"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Batch</a:t>
                  </a:r>
                </a:p>
              </p:txBody>
            </p:sp>
          </p:grpSp>
          <p:grpSp>
            <p:nvGrpSpPr>
              <p:cNvPr id="1053" name="Group 45">
                <a:extLst>
                  <a:ext uri="{FF2B5EF4-FFF2-40B4-BE49-F238E27FC236}">
                    <a16:creationId xmlns:a16="http://schemas.microsoft.com/office/drawing/2014/main" id="{78254252-49DC-E916-BC61-EBF09E5CBD89}"/>
                  </a:ext>
                </a:extLst>
              </p:cNvPr>
              <p:cNvGrpSpPr/>
              <p:nvPr/>
            </p:nvGrpSpPr>
            <p:grpSpPr>
              <a:xfrm>
                <a:off x="4635195" y="3925988"/>
                <a:ext cx="1219921" cy="233253"/>
                <a:chOff x="4123040" y="3951134"/>
                <a:chExt cx="1219921" cy="233253"/>
              </a:xfrm>
            </p:grpSpPr>
            <p:sp>
              <p:nvSpPr>
                <p:cNvPr id="1058" name="TextBox 54">
                  <a:extLst>
                    <a:ext uri="{FF2B5EF4-FFF2-40B4-BE49-F238E27FC236}">
                      <a16:creationId xmlns:a16="http://schemas.microsoft.com/office/drawing/2014/main" id="{5E342216-7EE0-20E5-D25B-68427C5930ED}"/>
                    </a:ext>
                  </a:extLst>
                </p:cNvPr>
                <p:cNvSpPr txBox="1"/>
                <p:nvPr/>
              </p:nvSpPr>
              <p:spPr>
                <a:xfrm>
                  <a:off x="4183882" y="3986969"/>
                  <a:ext cx="115907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a:rPr>
                    <a:t>Functions</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pic>
              <p:nvPicPr>
                <p:cNvPr id="1059" name="Functions" descr="Functions">
                  <a:extLst>
                    <a:ext uri="{FF2B5EF4-FFF2-40B4-BE49-F238E27FC236}">
                      <a16:creationId xmlns:a16="http://schemas.microsoft.com/office/drawing/2014/main" id="{CD02C85E-D1E9-6C40-1E09-9AE7621E57B1}"/>
                    </a:ext>
                  </a:extLst>
                </p:cNvPr>
                <p:cNvPicPr>
                  <a:picLocks noChangeAspect="1"/>
                </p:cNvPicPr>
                <p:nvPr/>
              </p:nvPicPr>
              <p:blipFill>
                <a:blip r:embed="rId10"/>
                <a:stretch>
                  <a:fillRect/>
                </a:stretch>
              </p:blipFill>
              <p:spPr>
                <a:xfrm>
                  <a:off x="4123040" y="3951134"/>
                  <a:ext cx="256032" cy="233253"/>
                </a:xfrm>
                <a:prstGeom prst="rect">
                  <a:avLst/>
                </a:prstGeom>
              </p:spPr>
            </p:pic>
          </p:grpSp>
          <p:sp>
            <p:nvSpPr>
              <p:cNvPr id="1054" name="TextBox 53">
                <a:extLst>
                  <a:ext uri="{FF2B5EF4-FFF2-40B4-BE49-F238E27FC236}">
                    <a16:creationId xmlns:a16="http://schemas.microsoft.com/office/drawing/2014/main" id="{6DB34D2A-7B03-64F9-72C5-ACEFC4BCE641}"/>
                  </a:ext>
                </a:extLst>
              </p:cNvPr>
              <p:cNvSpPr txBox="1"/>
              <p:nvPr/>
            </p:nvSpPr>
            <p:spPr>
              <a:xfrm>
                <a:off x="6611862" y="3961823"/>
                <a:ext cx="1545853"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a:rPr>
                  <a:t>Azure Load Balancer</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55" name="Group 47">
                <a:extLst>
                  <a:ext uri="{FF2B5EF4-FFF2-40B4-BE49-F238E27FC236}">
                    <a16:creationId xmlns:a16="http://schemas.microsoft.com/office/drawing/2014/main" id="{7E8BF194-D5A8-D2A9-15B5-FF93FA659257}"/>
                  </a:ext>
                </a:extLst>
              </p:cNvPr>
              <p:cNvGrpSpPr/>
              <p:nvPr/>
            </p:nvGrpSpPr>
            <p:grpSpPr>
              <a:xfrm>
                <a:off x="8762999" y="3945019"/>
                <a:ext cx="761027" cy="195190"/>
                <a:chOff x="7274663" y="3955821"/>
                <a:chExt cx="761027" cy="195190"/>
              </a:xfrm>
            </p:grpSpPr>
            <p:sp>
              <p:nvSpPr>
                <p:cNvPr id="1056" name="TextBox 48">
                  <a:extLst>
                    <a:ext uri="{FF2B5EF4-FFF2-40B4-BE49-F238E27FC236}">
                      <a16:creationId xmlns:a16="http://schemas.microsoft.com/office/drawing/2014/main" id="{79FAD135-8D78-907A-E483-427962F1650B}"/>
                    </a:ext>
                  </a:extLst>
                </p:cNvPr>
                <p:cNvSpPr txBox="1"/>
                <p:nvPr/>
              </p:nvSpPr>
              <p:spPr>
                <a:xfrm>
                  <a:off x="7365283" y="3972625"/>
                  <a:ext cx="670407"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a:rPr>
                    <a:t>VMSS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pic>
              <p:nvPicPr>
                <p:cNvPr id="1057" name="Virtual Machines 1" descr="Virtual Machines">
                  <a:extLst>
                    <a:ext uri="{FF2B5EF4-FFF2-40B4-BE49-F238E27FC236}">
                      <a16:creationId xmlns:a16="http://schemas.microsoft.com/office/drawing/2014/main" id="{833E47EF-A143-1879-472E-77D5A5E6AAE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74663" y="3955821"/>
                  <a:ext cx="195190" cy="195190"/>
                </a:xfrm>
                <a:prstGeom prst="rect">
                  <a:avLst/>
                </a:prstGeom>
              </p:spPr>
            </p:pic>
          </p:grpSp>
        </p:grpSp>
        <p:pic>
          <p:nvPicPr>
            <p:cNvPr id="1050" name="Load Balancer 1" descr="Load Balancer">
              <a:extLst>
                <a:ext uri="{FF2B5EF4-FFF2-40B4-BE49-F238E27FC236}">
                  <a16:creationId xmlns:a16="http://schemas.microsoft.com/office/drawing/2014/main" id="{6FF398AA-FBDE-0C11-B99C-F7E78884050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35325" y="2538060"/>
              <a:ext cx="256032" cy="256032"/>
            </a:xfrm>
            <a:prstGeom prst="rect">
              <a:avLst/>
            </a:prstGeom>
          </p:spPr>
        </p:pic>
      </p:grpSp>
      <p:grpSp>
        <p:nvGrpSpPr>
          <p:cNvPr id="34" name="Group 58" descr="Synapse Link, Reporting, Duplicate Detection, Business Q&amp;A and Rollups. ">
            <a:extLst>
              <a:ext uri="{FF2B5EF4-FFF2-40B4-BE49-F238E27FC236}">
                <a16:creationId xmlns:a16="http://schemas.microsoft.com/office/drawing/2014/main" id="{8C352A58-B402-D7F3-CCD6-FFFDDB4DE048}"/>
              </a:ext>
            </a:extLst>
          </p:cNvPr>
          <p:cNvGrpSpPr/>
          <p:nvPr/>
        </p:nvGrpSpPr>
        <p:grpSpPr>
          <a:xfrm>
            <a:off x="4615018" y="3210806"/>
            <a:ext cx="7046600" cy="365682"/>
            <a:chOff x="2483182" y="4348336"/>
            <a:chExt cx="7046600" cy="365682"/>
          </a:xfrm>
        </p:grpSpPr>
        <p:sp>
          <p:nvSpPr>
            <p:cNvPr id="35" name="Rectangle: Rounded Corners 59">
              <a:extLst>
                <a:ext uri="{FF2B5EF4-FFF2-40B4-BE49-F238E27FC236}">
                  <a16:creationId xmlns:a16="http://schemas.microsoft.com/office/drawing/2014/main" id="{6B4E5668-E370-A3DB-FEE5-132A1BB0251D}"/>
                </a:ext>
              </a:extLst>
            </p:cNvPr>
            <p:cNvSpPr/>
            <p:nvPr/>
          </p:nvSpPr>
          <p:spPr>
            <a:xfrm>
              <a:off x="2483182" y="4348336"/>
              <a:ext cx="7046600" cy="365682"/>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6" name="TextBox 60">
              <a:extLst>
                <a:ext uri="{FF2B5EF4-FFF2-40B4-BE49-F238E27FC236}">
                  <a16:creationId xmlns:a16="http://schemas.microsoft.com/office/drawing/2014/main" id="{31C01F61-E818-D2B7-258E-45DEAC18E7B7}"/>
                </a:ext>
              </a:extLst>
            </p:cNvPr>
            <p:cNvSpPr txBox="1"/>
            <p:nvPr/>
          </p:nvSpPr>
          <p:spPr>
            <a:xfrm>
              <a:off x="2821651" y="4453375"/>
              <a:ext cx="151364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Cognitive Services</a:t>
              </a:r>
            </a:p>
          </p:txBody>
        </p:sp>
        <p:sp>
          <p:nvSpPr>
            <p:cNvPr id="37" name="TextBox 61">
              <a:extLst>
                <a:ext uri="{FF2B5EF4-FFF2-40B4-BE49-F238E27FC236}">
                  <a16:creationId xmlns:a16="http://schemas.microsoft.com/office/drawing/2014/main" id="{40F419AE-2C87-D0F0-83D0-A9D5F19CFC4B}"/>
                </a:ext>
              </a:extLst>
            </p:cNvPr>
            <p:cNvSpPr txBox="1"/>
            <p:nvPr/>
          </p:nvSpPr>
          <p:spPr>
            <a:xfrm>
              <a:off x="5127443" y="4453375"/>
              <a:ext cx="589655"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a:rPr>
                <a:t>Azure ML</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pic>
          <p:nvPicPr>
            <p:cNvPr id="38" name="Cognitive Services" descr="Cognitive Services">
              <a:extLst>
                <a:ext uri="{FF2B5EF4-FFF2-40B4-BE49-F238E27FC236}">
                  <a16:creationId xmlns:a16="http://schemas.microsoft.com/office/drawing/2014/main" id="{20597B6F-80CC-5449-C1E4-91D797C16FD5}"/>
                </a:ext>
              </a:extLst>
            </p:cNvPr>
            <p:cNvPicPr>
              <a:picLocks noChangeAspect="1"/>
            </p:cNvPicPr>
            <p:nvPr/>
          </p:nvPicPr>
          <p:blipFill>
            <a:blip r:embed="rId15"/>
            <a:stretch>
              <a:fillRect/>
            </a:stretch>
          </p:blipFill>
          <p:spPr>
            <a:xfrm>
              <a:off x="2559862" y="4456888"/>
              <a:ext cx="256032" cy="154556"/>
            </a:xfrm>
            <a:prstGeom prst="rect">
              <a:avLst/>
            </a:prstGeom>
          </p:spPr>
        </p:pic>
        <p:pic>
          <p:nvPicPr>
            <p:cNvPr id="39" name="Machine Learning Studio" descr="Machine Learning Studio">
              <a:extLst>
                <a:ext uri="{FF2B5EF4-FFF2-40B4-BE49-F238E27FC236}">
                  <a16:creationId xmlns:a16="http://schemas.microsoft.com/office/drawing/2014/main" id="{B1520889-7A99-CC2A-90EC-3493E032801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844627" y="4406150"/>
              <a:ext cx="256032" cy="256032"/>
            </a:xfrm>
            <a:prstGeom prst="rect">
              <a:avLst/>
            </a:prstGeom>
          </p:spPr>
        </p:pic>
        <p:pic>
          <p:nvPicPr>
            <p:cNvPr id="40" name="Power BI" descr="Power BI">
              <a:extLst>
                <a:ext uri="{FF2B5EF4-FFF2-40B4-BE49-F238E27FC236}">
                  <a16:creationId xmlns:a16="http://schemas.microsoft.com/office/drawing/2014/main" id="{C2B1F6B5-3690-358F-C7B4-781987D105B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18872" y="4406150"/>
              <a:ext cx="256032" cy="256032"/>
            </a:xfrm>
            <a:prstGeom prst="rect">
              <a:avLst/>
            </a:prstGeom>
          </p:spPr>
        </p:pic>
        <p:sp>
          <p:nvSpPr>
            <p:cNvPr id="41" name="TextBox 65">
              <a:extLst>
                <a:ext uri="{FF2B5EF4-FFF2-40B4-BE49-F238E27FC236}">
                  <a16:creationId xmlns:a16="http://schemas.microsoft.com/office/drawing/2014/main" id="{BFFF7F61-4FD3-C48C-7CCB-A9E48D7DDF3E}"/>
                </a:ext>
              </a:extLst>
            </p:cNvPr>
            <p:cNvSpPr txBox="1"/>
            <p:nvPr/>
          </p:nvSpPr>
          <p:spPr>
            <a:xfrm>
              <a:off x="6509248" y="4453375"/>
              <a:ext cx="1210170"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a:rPr>
                <a:t>Power BI Embedded</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pic>
          <p:nvPicPr>
            <p:cNvPr id="42" name="Picture 2" descr="See the source image">
              <a:extLst>
                <a:ext uri="{FF2B5EF4-FFF2-40B4-BE49-F238E27FC236}">
                  <a16:creationId xmlns:a16="http://schemas.microsoft.com/office/drawing/2014/main" id="{C11629FB-8C32-3275-0761-1DDAE784DA2C}"/>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49292" y="4406150"/>
              <a:ext cx="231006" cy="25603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67">
              <a:extLst>
                <a:ext uri="{FF2B5EF4-FFF2-40B4-BE49-F238E27FC236}">
                  <a16:creationId xmlns:a16="http://schemas.microsoft.com/office/drawing/2014/main" id="{9A103C3F-F68B-7E58-82DD-A8752E7EBF8F}"/>
                </a:ext>
              </a:extLst>
            </p:cNvPr>
            <p:cNvSpPr txBox="1"/>
            <p:nvPr/>
          </p:nvSpPr>
          <p:spPr>
            <a:xfrm>
              <a:off x="8511569" y="4453375"/>
              <a:ext cx="92192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a:rPr>
                <a:t>Azure Synapse</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4" name="Group 68" descr="Web Hooks, Data Events, Business Events, M365 Loops, Dataflows">
            <a:extLst>
              <a:ext uri="{FF2B5EF4-FFF2-40B4-BE49-F238E27FC236}">
                <a16:creationId xmlns:a16="http://schemas.microsoft.com/office/drawing/2014/main" id="{5FA4C7D3-D086-A924-CA63-725CF1C4FBEE}"/>
              </a:ext>
            </a:extLst>
          </p:cNvPr>
          <p:cNvGrpSpPr/>
          <p:nvPr/>
        </p:nvGrpSpPr>
        <p:grpSpPr>
          <a:xfrm>
            <a:off x="4615018" y="3695874"/>
            <a:ext cx="7046601" cy="365760"/>
            <a:chOff x="2483181" y="4844989"/>
            <a:chExt cx="7046601" cy="365760"/>
          </a:xfrm>
        </p:grpSpPr>
        <p:sp>
          <p:nvSpPr>
            <p:cNvPr id="45" name="Rectangle: Rounded Corners 69">
              <a:extLst>
                <a:ext uri="{FF2B5EF4-FFF2-40B4-BE49-F238E27FC236}">
                  <a16:creationId xmlns:a16="http://schemas.microsoft.com/office/drawing/2014/main" id="{58258FE4-E993-D336-9511-06283D682E62}"/>
                </a:ext>
              </a:extLst>
            </p:cNvPr>
            <p:cNvSpPr/>
            <p:nvPr/>
          </p:nvSpPr>
          <p:spPr>
            <a:xfrm>
              <a:off x="2483181" y="4844989"/>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nvGrpSpPr>
            <p:cNvPr id="46" name="Data Factory" descr="Data Factory">
              <a:extLst>
                <a:ext uri="{FF2B5EF4-FFF2-40B4-BE49-F238E27FC236}">
                  <a16:creationId xmlns:a16="http://schemas.microsoft.com/office/drawing/2014/main" id="{A59EA53B-862D-BB02-00D1-FA587B8BA512}"/>
                </a:ext>
              </a:extLst>
            </p:cNvPr>
            <p:cNvGrpSpPr>
              <a:grpSpLocks noChangeAspect="1"/>
            </p:cNvGrpSpPr>
            <p:nvPr/>
          </p:nvGrpSpPr>
          <p:grpSpPr bwMode="auto">
            <a:xfrm>
              <a:off x="2569178" y="4917847"/>
              <a:ext cx="256032" cy="256032"/>
              <a:chOff x="5416550" y="4094163"/>
              <a:chExt cx="284" cy="284"/>
            </a:xfrm>
          </p:grpSpPr>
          <p:sp>
            <p:nvSpPr>
              <p:cNvPr id="57" name="Freeform 12">
                <a:extLst>
                  <a:ext uri="{FF2B5EF4-FFF2-40B4-BE49-F238E27FC236}">
                    <a16:creationId xmlns:a16="http://schemas.microsoft.com/office/drawing/2014/main" id="{5E227738-A10D-655C-52CF-770455CF746D}"/>
                  </a:ext>
                </a:extLst>
              </p:cNvPr>
              <p:cNvSpPr>
                <a:spLocks noEditPoints="1"/>
              </p:cNvSpPr>
              <p:nvPr/>
            </p:nvSpPr>
            <p:spPr bwMode="auto">
              <a:xfrm>
                <a:off x="5416550" y="4094163"/>
                <a:ext cx="284" cy="284"/>
              </a:xfrm>
              <a:custGeom>
                <a:avLst/>
                <a:gdLst>
                  <a:gd name="T0" fmla="*/ 148 w 189"/>
                  <a:gd name="T1" fmla="*/ 158 h 189"/>
                  <a:gd name="T2" fmla="*/ 169 w 189"/>
                  <a:gd name="T3" fmla="*/ 158 h 189"/>
                  <a:gd name="T4" fmla="*/ 169 w 189"/>
                  <a:gd name="T5" fmla="*/ 138 h 189"/>
                  <a:gd name="T6" fmla="*/ 148 w 189"/>
                  <a:gd name="T7" fmla="*/ 138 h 189"/>
                  <a:gd name="T8" fmla="*/ 148 w 189"/>
                  <a:gd name="T9" fmla="*/ 158 h 189"/>
                  <a:gd name="T10" fmla="*/ 74 w 189"/>
                  <a:gd name="T11" fmla="*/ 158 h 189"/>
                  <a:gd name="T12" fmla="*/ 95 w 189"/>
                  <a:gd name="T13" fmla="*/ 158 h 189"/>
                  <a:gd name="T14" fmla="*/ 95 w 189"/>
                  <a:gd name="T15" fmla="*/ 138 h 189"/>
                  <a:gd name="T16" fmla="*/ 74 w 189"/>
                  <a:gd name="T17" fmla="*/ 138 h 189"/>
                  <a:gd name="T18" fmla="*/ 74 w 189"/>
                  <a:gd name="T19" fmla="*/ 158 h 189"/>
                  <a:gd name="T20" fmla="*/ 111 w 189"/>
                  <a:gd name="T21" fmla="*/ 158 h 189"/>
                  <a:gd name="T22" fmla="*/ 132 w 189"/>
                  <a:gd name="T23" fmla="*/ 158 h 189"/>
                  <a:gd name="T24" fmla="*/ 132 w 189"/>
                  <a:gd name="T25" fmla="*/ 138 h 189"/>
                  <a:gd name="T26" fmla="*/ 111 w 189"/>
                  <a:gd name="T27" fmla="*/ 138 h 189"/>
                  <a:gd name="T28" fmla="*/ 111 w 189"/>
                  <a:gd name="T29" fmla="*/ 158 h 189"/>
                  <a:gd name="T30" fmla="*/ 43 w 189"/>
                  <a:gd name="T31" fmla="*/ 24 h 189"/>
                  <a:gd name="T32" fmla="*/ 12 w 189"/>
                  <a:gd name="T33" fmla="*/ 15 h 189"/>
                  <a:gd name="T34" fmla="*/ 43 w 189"/>
                  <a:gd name="T35" fmla="*/ 6 h 189"/>
                  <a:gd name="T36" fmla="*/ 73 w 189"/>
                  <a:gd name="T37" fmla="*/ 15 h 189"/>
                  <a:gd name="T38" fmla="*/ 43 w 189"/>
                  <a:gd name="T39" fmla="*/ 24 h 189"/>
                  <a:gd name="T40" fmla="*/ 189 w 189"/>
                  <a:gd name="T41" fmla="*/ 111 h 189"/>
                  <a:gd name="T42" fmla="*/ 189 w 189"/>
                  <a:gd name="T43" fmla="*/ 65 h 189"/>
                  <a:gd name="T44" fmla="*/ 137 w 189"/>
                  <a:gd name="T45" fmla="*/ 111 h 189"/>
                  <a:gd name="T46" fmla="*/ 136 w 189"/>
                  <a:gd name="T47" fmla="*/ 111 h 189"/>
                  <a:gd name="T48" fmla="*/ 136 w 189"/>
                  <a:gd name="T49" fmla="*/ 65 h 189"/>
                  <a:gd name="T50" fmla="*/ 84 w 189"/>
                  <a:gd name="T51" fmla="*/ 111 h 189"/>
                  <a:gd name="T52" fmla="*/ 84 w 189"/>
                  <a:gd name="T53" fmla="*/ 16 h 189"/>
                  <a:gd name="T54" fmla="*/ 43 w 189"/>
                  <a:gd name="T55" fmla="*/ 0 h 189"/>
                  <a:gd name="T56" fmla="*/ 0 w 189"/>
                  <a:gd name="T57" fmla="*/ 16 h 189"/>
                  <a:gd name="T58" fmla="*/ 0 w 189"/>
                  <a:gd name="T59" fmla="*/ 189 h 189"/>
                  <a:gd name="T60" fmla="*/ 189 w 189"/>
                  <a:gd name="T61" fmla="*/ 189 h 189"/>
                  <a:gd name="T62" fmla="*/ 189 w 189"/>
                  <a:gd name="T63" fmla="*/ 11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9" h="189">
                    <a:moveTo>
                      <a:pt x="148" y="158"/>
                    </a:moveTo>
                    <a:cubicBezTo>
                      <a:pt x="169" y="158"/>
                      <a:pt x="169" y="158"/>
                      <a:pt x="169" y="158"/>
                    </a:cubicBezTo>
                    <a:cubicBezTo>
                      <a:pt x="169" y="138"/>
                      <a:pt x="169" y="138"/>
                      <a:pt x="169" y="138"/>
                    </a:cubicBezTo>
                    <a:cubicBezTo>
                      <a:pt x="148" y="138"/>
                      <a:pt x="148" y="138"/>
                      <a:pt x="148" y="138"/>
                    </a:cubicBezTo>
                    <a:lnTo>
                      <a:pt x="148" y="158"/>
                    </a:lnTo>
                    <a:close/>
                    <a:moveTo>
                      <a:pt x="74" y="158"/>
                    </a:moveTo>
                    <a:cubicBezTo>
                      <a:pt x="95" y="158"/>
                      <a:pt x="95" y="158"/>
                      <a:pt x="95" y="158"/>
                    </a:cubicBezTo>
                    <a:cubicBezTo>
                      <a:pt x="95" y="138"/>
                      <a:pt x="95" y="138"/>
                      <a:pt x="95" y="138"/>
                    </a:cubicBezTo>
                    <a:cubicBezTo>
                      <a:pt x="74" y="138"/>
                      <a:pt x="74" y="138"/>
                      <a:pt x="74" y="138"/>
                    </a:cubicBezTo>
                    <a:lnTo>
                      <a:pt x="74" y="158"/>
                    </a:lnTo>
                    <a:close/>
                    <a:moveTo>
                      <a:pt x="111" y="158"/>
                    </a:moveTo>
                    <a:cubicBezTo>
                      <a:pt x="132" y="158"/>
                      <a:pt x="132" y="158"/>
                      <a:pt x="132" y="158"/>
                    </a:cubicBezTo>
                    <a:cubicBezTo>
                      <a:pt x="132" y="138"/>
                      <a:pt x="132" y="138"/>
                      <a:pt x="132" y="138"/>
                    </a:cubicBezTo>
                    <a:cubicBezTo>
                      <a:pt x="111" y="138"/>
                      <a:pt x="111" y="138"/>
                      <a:pt x="111" y="138"/>
                    </a:cubicBezTo>
                    <a:lnTo>
                      <a:pt x="111" y="158"/>
                    </a:lnTo>
                    <a:close/>
                    <a:moveTo>
                      <a:pt x="43" y="24"/>
                    </a:moveTo>
                    <a:cubicBezTo>
                      <a:pt x="25" y="24"/>
                      <a:pt x="12" y="19"/>
                      <a:pt x="12" y="15"/>
                    </a:cubicBezTo>
                    <a:cubicBezTo>
                      <a:pt x="12" y="10"/>
                      <a:pt x="25" y="6"/>
                      <a:pt x="43" y="6"/>
                    </a:cubicBezTo>
                    <a:cubicBezTo>
                      <a:pt x="60" y="6"/>
                      <a:pt x="73" y="10"/>
                      <a:pt x="73" y="15"/>
                    </a:cubicBezTo>
                    <a:cubicBezTo>
                      <a:pt x="73" y="19"/>
                      <a:pt x="59" y="24"/>
                      <a:pt x="43" y="24"/>
                    </a:cubicBezTo>
                    <a:close/>
                    <a:moveTo>
                      <a:pt x="189" y="111"/>
                    </a:moveTo>
                    <a:cubicBezTo>
                      <a:pt x="189" y="65"/>
                      <a:pt x="189" y="65"/>
                      <a:pt x="189" y="65"/>
                    </a:cubicBezTo>
                    <a:cubicBezTo>
                      <a:pt x="137" y="111"/>
                      <a:pt x="137" y="111"/>
                      <a:pt x="137" y="111"/>
                    </a:cubicBezTo>
                    <a:cubicBezTo>
                      <a:pt x="136" y="111"/>
                      <a:pt x="136" y="111"/>
                      <a:pt x="136" y="111"/>
                    </a:cubicBezTo>
                    <a:cubicBezTo>
                      <a:pt x="136" y="65"/>
                      <a:pt x="136" y="65"/>
                      <a:pt x="136" y="65"/>
                    </a:cubicBezTo>
                    <a:cubicBezTo>
                      <a:pt x="84" y="111"/>
                      <a:pt x="84" y="111"/>
                      <a:pt x="84" y="111"/>
                    </a:cubicBezTo>
                    <a:cubicBezTo>
                      <a:pt x="84" y="16"/>
                      <a:pt x="84" y="16"/>
                      <a:pt x="84" y="16"/>
                    </a:cubicBezTo>
                    <a:cubicBezTo>
                      <a:pt x="84" y="8"/>
                      <a:pt x="66" y="0"/>
                      <a:pt x="43" y="0"/>
                    </a:cubicBezTo>
                    <a:cubicBezTo>
                      <a:pt x="19" y="0"/>
                      <a:pt x="0" y="8"/>
                      <a:pt x="0" y="16"/>
                    </a:cubicBezTo>
                    <a:cubicBezTo>
                      <a:pt x="0" y="189"/>
                      <a:pt x="0" y="189"/>
                      <a:pt x="0" y="189"/>
                    </a:cubicBezTo>
                    <a:cubicBezTo>
                      <a:pt x="189" y="189"/>
                      <a:pt x="189" y="189"/>
                      <a:pt x="189" y="189"/>
                    </a:cubicBezTo>
                    <a:lnTo>
                      <a:pt x="189" y="111"/>
                    </a:lnTo>
                    <a:close/>
                  </a:path>
                </a:pathLst>
              </a:custGeom>
              <a:solidFill>
                <a:srgbClr val="59B3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58" name="Rectangle 57">
                <a:extLst>
                  <a:ext uri="{FF2B5EF4-FFF2-40B4-BE49-F238E27FC236}">
                    <a16:creationId xmlns:a16="http://schemas.microsoft.com/office/drawing/2014/main" id="{6D3E3070-38E8-2A21-D92D-57B1DA2C712B}"/>
                  </a:ext>
                </a:extLst>
              </p:cNvPr>
              <p:cNvSpPr>
                <a:spLocks noChangeArrowheads="1"/>
              </p:cNvSpPr>
              <p:nvPr/>
            </p:nvSpPr>
            <p:spPr bwMode="auto">
              <a:xfrm>
                <a:off x="5416550" y="4094185"/>
                <a:ext cx="63" cy="262"/>
              </a:xfrm>
              <a:prstGeom prst="rect">
                <a:avLst/>
              </a:prstGeom>
              <a:solidFill>
                <a:srgbClr val="3998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59" name="Freeform 14">
                <a:extLst>
                  <a:ext uri="{FF2B5EF4-FFF2-40B4-BE49-F238E27FC236}">
                    <a16:creationId xmlns:a16="http://schemas.microsoft.com/office/drawing/2014/main" id="{8B45F596-9478-DB8C-CAB3-BCDF10B161FE}"/>
                  </a:ext>
                </a:extLst>
              </p:cNvPr>
              <p:cNvSpPr>
                <a:spLocks/>
              </p:cNvSpPr>
              <p:nvPr/>
            </p:nvSpPr>
            <p:spPr bwMode="auto">
              <a:xfrm>
                <a:off x="5416550" y="4094163"/>
                <a:ext cx="124" cy="45"/>
              </a:xfrm>
              <a:custGeom>
                <a:avLst/>
                <a:gdLst>
                  <a:gd name="T0" fmla="*/ 83 w 83"/>
                  <a:gd name="T1" fmla="*/ 15 h 30"/>
                  <a:gd name="T2" fmla="*/ 41 w 83"/>
                  <a:gd name="T3" fmla="*/ 30 h 30"/>
                  <a:gd name="T4" fmla="*/ 0 w 83"/>
                  <a:gd name="T5" fmla="*/ 15 h 30"/>
                  <a:gd name="T6" fmla="*/ 42 w 83"/>
                  <a:gd name="T7" fmla="*/ 0 h 30"/>
                  <a:gd name="T8" fmla="*/ 83 w 83"/>
                  <a:gd name="T9" fmla="*/ 15 h 30"/>
                </a:gdLst>
                <a:ahLst/>
                <a:cxnLst>
                  <a:cxn ang="0">
                    <a:pos x="T0" y="T1"/>
                  </a:cxn>
                  <a:cxn ang="0">
                    <a:pos x="T2" y="T3"/>
                  </a:cxn>
                  <a:cxn ang="0">
                    <a:pos x="T4" y="T5"/>
                  </a:cxn>
                  <a:cxn ang="0">
                    <a:pos x="T6" y="T7"/>
                  </a:cxn>
                  <a:cxn ang="0">
                    <a:pos x="T8" y="T9"/>
                  </a:cxn>
                </a:cxnLst>
                <a:rect l="0" t="0" r="r" b="b"/>
                <a:pathLst>
                  <a:path w="83" h="30">
                    <a:moveTo>
                      <a:pt x="83" y="15"/>
                    </a:moveTo>
                    <a:cubicBezTo>
                      <a:pt x="83" y="23"/>
                      <a:pt x="65" y="30"/>
                      <a:pt x="41" y="30"/>
                    </a:cubicBezTo>
                    <a:cubicBezTo>
                      <a:pt x="18" y="30"/>
                      <a:pt x="0" y="23"/>
                      <a:pt x="0" y="15"/>
                    </a:cubicBezTo>
                    <a:cubicBezTo>
                      <a:pt x="0" y="7"/>
                      <a:pt x="19" y="0"/>
                      <a:pt x="42" y="0"/>
                    </a:cubicBezTo>
                    <a:cubicBezTo>
                      <a:pt x="65" y="0"/>
                      <a:pt x="83" y="6"/>
                      <a:pt x="8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60" name="Oval 83">
                <a:extLst>
                  <a:ext uri="{FF2B5EF4-FFF2-40B4-BE49-F238E27FC236}">
                    <a16:creationId xmlns:a16="http://schemas.microsoft.com/office/drawing/2014/main" id="{B52B1E85-E02D-507E-5484-6CEB6AC9C993}"/>
                  </a:ext>
                </a:extLst>
              </p:cNvPr>
              <p:cNvSpPr>
                <a:spLocks noChangeArrowheads="1"/>
              </p:cNvSpPr>
              <p:nvPr/>
            </p:nvSpPr>
            <p:spPr bwMode="auto">
              <a:xfrm>
                <a:off x="5416562" y="4094169"/>
                <a:ext cx="100" cy="30"/>
              </a:xfrm>
              <a:prstGeom prst="ellipse">
                <a:avLst/>
              </a:prstGeom>
              <a:solidFill>
                <a:srgbClr val="7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
            <p:nvSpPr>
              <p:cNvPr id="61" name="Freeform 16">
                <a:extLst>
                  <a:ext uri="{FF2B5EF4-FFF2-40B4-BE49-F238E27FC236}">
                    <a16:creationId xmlns:a16="http://schemas.microsoft.com/office/drawing/2014/main" id="{32F83FE3-5797-1701-114E-1BA05F534607}"/>
                  </a:ext>
                </a:extLst>
              </p:cNvPr>
              <p:cNvSpPr>
                <a:spLocks/>
              </p:cNvSpPr>
              <p:nvPr/>
            </p:nvSpPr>
            <p:spPr bwMode="auto">
              <a:xfrm>
                <a:off x="5416562" y="4094169"/>
                <a:ext cx="100" cy="24"/>
              </a:xfrm>
              <a:custGeom>
                <a:avLst/>
                <a:gdLst>
                  <a:gd name="T0" fmla="*/ 60 w 67"/>
                  <a:gd name="T1" fmla="*/ 16 h 16"/>
                  <a:gd name="T2" fmla="*/ 67 w 67"/>
                  <a:gd name="T3" fmla="*/ 10 h 16"/>
                  <a:gd name="T4" fmla="*/ 33 w 67"/>
                  <a:gd name="T5" fmla="*/ 0 h 16"/>
                  <a:gd name="T6" fmla="*/ 0 w 67"/>
                  <a:gd name="T7" fmla="*/ 10 h 16"/>
                  <a:gd name="T8" fmla="*/ 7 w 67"/>
                  <a:gd name="T9" fmla="*/ 16 h 16"/>
                  <a:gd name="T10" fmla="*/ 34 w 67"/>
                  <a:gd name="T11" fmla="*/ 12 h 16"/>
                  <a:gd name="T12" fmla="*/ 60 w 67"/>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60" y="16"/>
                    </a:moveTo>
                    <a:cubicBezTo>
                      <a:pt x="64" y="14"/>
                      <a:pt x="67" y="12"/>
                      <a:pt x="67" y="10"/>
                    </a:cubicBezTo>
                    <a:cubicBezTo>
                      <a:pt x="67" y="4"/>
                      <a:pt x="52" y="0"/>
                      <a:pt x="33" y="0"/>
                    </a:cubicBezTo>
                    <a:cubicBezTo>
                      <a:pt x="15" y="0"/>
                      <a:pt x="0" y="4"/>
                      <a:pt x="0" y="10"/>
                    </a:cubicBezTo>
                    <a:cubicBezTo>
                      <a:pt x="0" y="12"/>
                      <a:pt x="3" y="14"/>
                      <a:pt x="7" y="16"/>
                    </a:cubicBezTo>
                    <a:cubicBezTo>
                      <a:pt x="13" y="14"/>
                      <a:pt x="23" y="12"/>
                      <a:pt x="34" y="12"/>
                    </a:cubicBezTo>
                    <a:cubicBezTo>
                      <a:pt x="44" y="12"/>
                      <a:pt x="54" y="14"/>
                      <a:pt x="60" y="16"/>
                    </a:cubicBezTo>
                    <a:close/>
                  </a:path>
                </a:pathLst>
              </a:custGeom>
              <a:solidFill>
                <a:srgbClr val="B7D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grpSp>
        <p:sp>
          <p:nvSpPr>
            <p:cNvPr id="47" name="TextBox 71">
              <a:extLst>
                <a:ext uri="{FF2B5EF4-FFF2-40B4-BE49-F238E27FC236}">
                  <a16:creationId xmlns:a16="http://schemas.microsoft.com/office/drawing/2014/main" id="{0B9F8268-17ED-D43B-5A5C-217AF9F8D74A}"/>
                </a:ext>
              </a:extLst>
            </p:cNvPr>
            <p:cNvSpPr txBox="1"/>
            <p:nvPr/>
          </p:nvSpPr>
          <p:spPr>
            <a:xfrm>
              <a:off x="2873214" y="4965072"/>
              <a:ext cx="1133636"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Data Factory</a:t>
              </a:r>
            </a:p>
          </p:txBody>
        </p:sp>
        <p:pic>
          <p:nvPicPr>
            <p:cNvPr id="48" name="Event Hubs" descr="Event Hubs">
              <a:extLst>
                <a:ext uri="{FF2B5EF4-FFF2-40B4-BE49-F238E27FC236}">
                  <a16:creationId xmlns:a16="http://schemas.microsoft.com/office/drawing/2014/main" id="{CC2771CE-4DEF-C9B8-3EF2-63013DEEE476}"/>
                </a:ext>
              </a:extLst>
            </p:cNvPr>
            <p:cNvPicPr>
              <a:picLocks noChangeAspect="1"/>
            </p:cNvPicPr>
            <p:nvPr/>
          </p:nvPicPr>
          <p:blipFill>
            <a:blip r:embed="rId21"/>
            <a:stretch>
              <a:fillRect/>
            </a:stretch>
          </p:blipFill>
          <p:spPr>
            <a:xfrm>
              <a:off x="4426221" y="4917847"/>
              <a:ext cx="243146" cy="256032"/>
            </a:xfrm>
            <a:prstGeom prst="rect">
              <a:avLst/>
            </a:prstGeom>
          </p:spPr>
        </p:pic>
        <p:pic>
          <p:nvPicPr>
            <p:cNvPr id="49" name="Event Grid" descr="Event Grid">
              <a:extLst>
                <a:ext uri="{FF2B5EF4-FFF2-40B4-BE49-F238E27FC236}">
                  <a16:creationId xmlns:a16="http://schemas.microsoft.com/office/drawing/2014/main" id="{E1F39121-057C-A4A6-D647-6B02B84FF975}"/>
                </a:ext>
              </a:extLst>
            </p:cNvPr>
            <p:cNvPicPr>
              <a:picLocks noChangeAspect="1"/>
            </p:cNvPicPr>
            <p:nvPr/>
          </p:nvPicPr>
          <p:blipFill>
            <a:blip r:embed="rId22"/>
            <a:stretch>
              <a:fillRect/>
            </a:stretch>
          </p:blipFill>
          <p:spPr>
            <a:xfrm>
              <a:off x="5735633" y="4917847"/>
              <a:ext cx="255943" cy="256032"/>
            </a:xfrm>
            <a:prstGeom prst="rect">
              <a:avLst/>
            </a:prstGeom>
          </p:spPr>
        </p:pic>
        <p:sp>
          <p:nvSpPr>
            <p:cNvPr id="51" name="TextBox 74">
              <a:extLst>
                <a:ext uri="{FF2B5EF4-FFF2-40B4-BE49-F238E27FC236}">
                  <a16:creationId xmlns:a16="http://schemas.microsoft.com/office/drawing/2014/main" id="{21630129-154F-577D-3C5F-AC1BDD37A4A4}"/>
                </a:ext>
              </a:extLst>
            </p:cNvPr>
            <p:cNvSpPr txBox="1"/>
            <p:nvPr/>
          </p:nvSpPr>
          <p:spPr>
            <a:xfrm>
              <a:off x="4694176" y="4965072"/>
              <a:ext cx="627466"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Event Hub</a:t>
              </a:r>
            </a:p>
          </p:txBody>
        </p:sp>
        <p:sp>
          <p:nvSpPr>
            <p:cNvPr id="52" name="TextBox 75">
              <a:extLst>
                <a:ext uri="{FF2B5EF4-FFF2-40B4-BE49-F238E27FC236}">
                  <a16:creationId xmlns:a16="http://schemas.microsoft.com/office/drawing/2014/main" id="{5A133000-3754-8D25-C659-29CE6544531C}"/>
                </a:ext>
              </a:extLst>
            </p:cNvPr>
            <p:cNvSpPr txBox="1"/>
            <p:nvPr/>
          </p:nvSpPr>
          <p:spPr>
            <a:xfrm>
              <a:off x="6008968" y="4965072"/>
              <a:ext cx="65055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a:rPr>
                <a:t>Event Grid</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pic>
          <p:nvPicPr>
            <p:cNvPr id="53" name="Service Bus (New)" descr="Service Bus (New)">
              <a:extLst>
                <a:ext uri="{FF2B5EF4-FFF2-40B4-BE49-F238E27FC236}">
                  <a16:creationId xmlns:a16="http://schemas.microsoft.com/office/drawing/2014/main" id="{33429C93-BAEA-0139-99FD-D77E7DC77F3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067076" y="4917847"/>
              <a:ext cx="256032" cy="256032"/>
            </a:xfrm>
            <a:prstGeom prst="rect">
              <a:avLst/>
            </a:prstGeom>
          </p:spPr>
        </p:pic>
        <p:sp>
          <p:nvSpPr>
            <p:cNvPr id="54" name="TextBox 77">
              <a:extLst>
                <a:ext uri="{FF2B5EF4-FFF2-40B4-BE49-F238E27FC236}">
                  <a16:creationId xmlns:a16="http://schemas.microsoft.com/office/drawing/2014/main" id="{8E5043C8-24A1-0E70-B33F-A8D176EBE499}"/>
                </a:ext>
              </a:extLst>
            </p:cNvPr>
            <p:cNvSpPr txBox="1"/>
            <p:nvPr/>
          </p:nvSpPr>
          <p:spPr>
            <a:xfrm>
              <a:off x="7346846" y="4965072"/>
              <a:ext cx="702086"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a:rPr>
                <a:t>Service Bus</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78">
              <a:extLst>
                <a:ext uri="{FF2B5EF4-FFF2-40B4-BE49-F238E27FC236}">
                  <a16:creationId xmlns:a16="http://schemas.microsoft.com/office/drawing/2014/main" id="{856C8DCE-B3CC-5160-63FC-A7A319E306F0}"/>
                </a:ext>
              </a:extLst>
            </p:cNvPr>
            <p:cNvSpPr txBox="1"/>
            <p:nvPr/>
          </p:nvSpPr>
          <p:spPr>
            <a:xfrm>
              <a:off x="8736257" y="4965072"/>
              <a:ext cx="699895"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rgbClr val="FFFFFF"/>
                  </a:solidFill>
                  <a:latin typeface="Segoe UI"/>
                </a:rPr>
                <a:t>Fluid Relay</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pic>
          <p:nvPicPr>
            <p:cNvPr id="56" name="Picture 6" descr="See the source image">
              <a:extLst>
                <a:ext uri="{FF2B5EF4-FFF2-40B4-BE49-F238E27FC236}">
                  <a16:creationId xmlns:a16="http://schemas.microsoft.com/office/drawing/2014/main" id="{46C27139-CF31-3BAC-4470-E5DABB2533B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459534" y="4917847"/>
              <a:ext cx="256032" cy="2560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4" name="Group 4101" descr="ALM, Retention Policies, Azure DevOps, GitHub">
            <a:extLst>
              <a:ext uri="{FF2B5EF4-FFF2-40B4-BE49-F238E27FC236}">
                <a16:creationId xmlns:a16="http://schemas.microsoft.com/office/drawing/2014/main" id="{6F560F4F-30E6-ED12-E132-316F78ACF278}"/>
              </a:ext>
            </a:extLst>
          </p:cNvPr>
          <p:cNvGrpSpPr/>
          <p:nvPr/>
        </p:nvGrpSpPr>
        <p:grpSpPr>
          <a:xfrm>
            <a:off x="4615018" y="4178279"/>
            <a:ext cx="7046601" cy="365760"/>
            <a:chOff x="4615018" y="3936224"/>
            <a:chExt cx="7046601" cy="365760"/>
          </a:xfrm>
        </p:grpSpPr>
        <p:sp>
          <p:nvSpPr>
            <p:cNvPr id="1065" name="Rectangle: Rounded Corners 6">
              <a:extLst>
                <a:ext uri="{FF2B5EF4-FFF2-40B4-BE49-F238E27FC236}">
                  <a16:creationId xmlns:a16="http://schemas.microsoft.com/office/drawing/2014/main" id="{6113D321-0344-7706-2F54-8F74E7589E6E}"/>
                </a:ext>
              </a:extLst>
            </p:cNvPr>
            <p:cNvSpPr/>
            <p:nvPr/>
          </p:nvSpPr>
          <p:spPr>
            <a:xfrm>
              <a:off x="4615018" y="3936224"/>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pic>
          <p:nvPicPr>
            <p:cNvPr id="1066" name="Resource Group" descr="Resource Group">
              <a:extLst>
                <a:ext uri="{FF2B5EF4-FFF2-40B4-BE49-F238E27FC236}">
                  <a16:creationId xmlns:a16="http://schemas.microsoft.com/office/drawing/2014/main" id="{FDCD5841-227E-2E5F-125A-E86203AA973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711833" y="4008767"/>
              <a:ext cx="256032" cy="256032"/>
            </a:xfrm>
            <a:prstGeom prst="rect">
              <a:avLst/>
            </a:prstGeom>
          </p:spPr>
        </p:pic>
        <p:grpSp>
          <p:nvGrpSpPr>
            <p:cNvPr id="1067" name="file" descr="file, paper, sheet">
              <a:extLst>
                <a:ext uri="{FF2B5EF4-FFF2-40B4-BE49-F238E27FC236}">
                  <a16:creationId xmlns:a16="http://schemas.microsoft.com/office/drawing/2014/main" id="{6E716872-ED26-84D3-69FC-D514C432AB7F}"/>
                </a:ext>
              </a:extLst>
            </p:cNvPr>
            <p:cNvGrpSpPr/>
            <p:nvPr/>
          </p:nvGrpSpPr>
          <p:grpSpPr>
            <a:xfrm flipH="1">
              <a:off x="7020599" y="3986703"/>
              <a:ext cx="219456" cy="256032"/>
              <a:chOff x="8018464" y="4649789"/>
              <a:chExt cx="225425" cy="279400"/>
            </a:xfrm>
          </p:grpSpPr>
          <p:sp>
            <p:nvSpPr>
              <p:cNvPr id="1074" name="Freeform 88">
                <a:extLst>
                  <a:ext uri="{FF2B5EF4-FFF2-40B4-BE49-F238E27FC236}">
                    <a16:creationId xmlns:a16="http://schemas.microsoft.com/office/drawing/2014/main" id="{F0D2FB43-ABF5-4DA4-C9EA-B16DDBDB90C2}"/>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075" name="Freeform 89">
                <a:extLst>
                  <a:ext uri="{FF2B5EF4-FFF2-40B4-BE49-F238E27FC236}">
                    <a16:creationId xmlns:a16="http://schemas.microsoft.com/office/drawing/2014/main" id="{DB391300-B363-B06F-4C55-E1BF2F8A137D}"/>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076" name="Line 90">
                <a:extLst>
                  <a:ext uri="{FF2B5EF4-FFF2-40B4-BE49-F238E27FC236}">
                    <a16:creationId xmlns:a16="http://schemas.microsoft.com/office/drawing/2014/main" id="{2CAD5225-36F0-3A39-0995-00059F117268}"/>
                  </a:ext>
                </a:extLst>
              </p:cNvPr>
              <p:cNvSpPr>
                <a:spLocks noChangeShapeType="1"/>
              </p:cNvSpPr>
              <p:nvPr/>
            </p:nvSpPr>
            <p:spPr bwMode="auto">
              <a:xfrm>
                <a:off x="8077201" y="4795839"/>
                <a:ext cx="106363" cy="0"/>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077" name="Line 91">
                <a:extLst>
                  <a:ext uri="{FF2B5EF4-FFF2-40B4-BE49-F238E27FC236}">
                    <a16:creationId xmlns:a16="http://schemas.microsoft.com/office/drawing/2014/main" id="{920B3065-84A6-C2E9-AE6B-9354EF12C538}"/>
                  </a:ext>
                </a:extLst>
              </p:cNvPr>
              <p:cNvSpPr>
                <a:spLocks noChangeShapeType="1"/>
              </p:cNvSpPr>
              <p:nvPr/>
            </p:nvSpPr>
            <p:spPr bwMode="auto">
              <a:xfrm>
                <a:off x="8077201" y="4849814"/>
                <a:ext cx="106363" cy="0"/>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pic>
          <p:nvPicPr>
            <p:cNvPr id="1068" name="Picture 4" descr="See the source image">
              <a:extLst>
                <a:ext uri="{FF2B5EF4-FFF2-40B4-BE49-F238E27FC236}">
                  <a16:creationId xmlns:a16="http://schemas.microsoft.com/office/drawing/2014/main" id="{B3AA8974-C660-DF07-2F5A-D3B3C1C1D206}"/>
                </a:ext>
              </a:extLst>
            </p:cNvPr>
            <p:cNvPicPr>
              <a:picLocks noChangeAspect="1" noChangeArrowheads="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47824" y="4024526"/>
              <a:ext cx="256032" cy="215559"/>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6" descr="See the source image">
              <a:extLst>
                <a:ext uri="{FF2B5EF4-FFF2-40B4-BE49-F238E27FC236}">
                  <a16:creationId xmlns:a16="http://schemas.microsoft.com/office/drawing/2014/main" id="{C6E201FD-FF98-9332-6111-C6F95429B7C9}"/>
                </a:ext>
              </a:extLst>
            </p:cNvPr>
            <p:cNvPicPr>
              <a:picLocks noChangeAspect="1" noChangeArrowheads="1"/>
            </p:cNvPicPr>
            <p:nvPr/>
          </p:nvPicPr>
          <p:blipFill>
            <a:blip r:embed="rId29">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10429993" y="4024526"/>
              <a:ext cx="256032" cy="176543"/>
            </a:xfrm>
            <a:prstGeom prst="rect">
              <a:avLst/>
            </a:prstGeom>
            <a:noFill/>
            <a:extLst>
              <a:ext uri="{909E8E84-426E-40DD-AFC4-6F175D3DCCD1}">
                <a14:hiddenFill xmlns:a14="http://schemas.microsoft.com/office/drawing/2010/main">
                  <a:solidFill>
                    <a:srgbClr val="FFFFFF"/>
                  </a:solidFill>
                </a14:hiddenFill>
              </a:ext>
            </a:extLst>
          </p:spPr>
        </p:pic>
        <p:sp>
          <p:nvSpPr>
            <p:cNvPr id="1070" name="TextBox 23">
              <a:extLst>
                <a:ext uri="{FF2B5EF4-FFF2-40B4-BE49-F238E27FC236}">
                  <a16:creationId xmlns:a16="http://schemas.microsoft.com/office/drawing/2014/main" id="{5582D904-2863-A572-D370-1546AE8A7A13}"/>
                </a:ext>
              </a:extLst>
            </p:cNvPr>
            <p:cNvSpPr txBox="1"/>
            <p:nvPr/>
          </p:nvSpPr>
          <p:spPr>
            <a:xfrm>
              <a:off x="5004307" y="4047387"/>
              <a:ext cx="1475867"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a:t>
              </a:r>
              <a:r>
                <a:rPr lang="en-US" sz="1050">
                  <a:solidFill>
                    <a:srgbClr val="FFFFFF"/>
                  </a:solidFill>
                  <a:latin typeface="Segoe UI"/>
                </a:rPr>
                <a:t>Resource Provider</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1071" name="TextBox 30">
              <a:extLst>
                <a:ext uri="{FF2B5EF4-FFF2-40B4-BE49-F238E27FC236}">
                  <a16:creationId xmlns:a16="http://schemas.microsoft.com/office/drawing/2014/main" id="{7074B8E0-4D08-2466-060F-6D4334BB8796}"/>
                </a:ext>
              </a:extLst>
            </p:cNvPr>
            <p:cNvSpPr txBox="1"/>
            <p:nvPr/>
          </p:nvSpPr>
          <p:spPr>
            <a:xfrm>
              <a:off x="7276814" y="4047387"/>
              <a:ext cx="98320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Archive Storage</a:t>
              </a:r>
            </a:p>
          </p:txBody>
        </p:sp>
        <p:sp>
          <p:nvSpPr>
            <p:cNvPr id="1072" name="TextBox 31">
              <a:extLst>
                <a:ext uri="{FF2B5EF4-FFF2-40B4-BE49-F238E27FC236}">
                  <a16:creationId xmlns:a16="http://schemas.microsoft.com/office/drawing/2014/main" id="{F76937E1-5A32-01B2-12C4-95453F271A7B}"/>
                </a:ext>
              </a:extLst>
            </p:cNvPr>
            <p:cNvSpPr txBox="1"/>
            <p:nvPr/>
          </p:nvSpPr>
          <p:spPr>
            <a:xfrm>
              <a:off x="9056656" y="4042931"/>
              <a:ext cx="823803"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Backup</a:t>
              </a:r>
            </a:p>
          </p:txBody>
        </p:sp>
        <p:sp>
          <p:nvSpPr>
            <p:cNvPr id="1073" name="TextBox 4095">
              <a:extLst>
                <a:ext uri="{FF2B5EF4-FFF2-40B4-BE49-F238E27FC236}">
                  <a16:creationId xmlns:a16="http://schemas.microsoft.com/office/drawing/2014/main" id="{F1FEC863-1187-083F-3C72-B653FBC0345E}"/>
                </a:ext>
              </a:extLst>
            </p:cNvPr>
            <p:cNvSpPr txBox="1"/>
            <p:nvPr/>
          </p:nvSpPr>
          <p:spPr>
            <a:xfrm>
              <a:off x="10677100" y="4039908"/>
              <a:ext cx="888228"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DevOps</a:t>
              </a:r>
            </a:p>
          </p:txBody>
        </p:sp>
      </p:grpSp>
      <p:grpSp>
        <p:nvGrpSpPr>
          <p:cNvPr id="62" name="Group 85" descr="Files &amp; Blobs, Relational, Semi Structured, logs, Search indexes, Connectors.">
            <a:extLst>
              <a:ext uri="{FF2B5EF4-FFF2-40B4-BE49-F238E27FC236}">
                <a16:creationId xmlns:a16="http://schemas.microsoft.com/office/drawing/2014/main" id="{FA48FC4F-CDA6-7D1F-068C-ABBE780A91BE}"/>
              </a:ext>
            </a:extLst>
          </p:cNvPr>
          <p:cNvGrpSpPr/>
          <p:nvPr/>
        </p:nvGrpSpPr>
        <p:grpSpPr>
          <a:xfrm>
            <a:off x="4615018" y="4666165"/>
            <a:ext cx="7046601" cy="365760"/>
            <a:chOff x="2483181" y="5354077"/>
            <a:chExt cx="7046601" cy="365760"/>
          </a:xfrm>
        </p:grpSpPr>
        <p:sp>
          <p:nvSpPr>
            <p:cNvPr id="63" name="Rectangle: Rounded Corners 86">
              <a:extLst>
                <a:ext uri="{FF2B5EF4-FFF2-40B4-BE49-F238E27FC236}">
                  <a16:creationId xmlns:a16="http://schemas.microsoft.com/office/drawing/2014/main" id="{D6E8A221-6A8A-6D08-7C3D-614099EFB82B}"/>
                </a:ext>
              </a:extLst>
            </p:cNvPr>
            <p:cNvSpPr/>
            <p:nvPr/>
          </p:nvSpPr>
          <p:spPr>
            <a:xfrm>
              <a:off x="2483181" y="5354077"/>
              <a:ext cx="7046601" cy="365760"/>
            </a:xfrm>
            <a:prstGeom prst="roundRect">
              <a:avLst>
                <a:gd name="adj" fmla="val 2368"/>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pic>
          <p:nvPicPr>
            <p:cNvPr id="1024" name="Picture 2" descr="Related image">
              <a:extLst>
                <a:ext uri="{FF2B5EF4-FFF2-40B4-BE49-F238E27FC236}">
                  <a16:creationId xmlns:a16="http://schemas.microsoft.com/office/drawing/2014/main" id="{4ADB9DF5-E3A2-B694-C64A-3993AAE37C9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83258" y="5436373"/>
              <a:ext cx="487680" cy="256032"/>
            </a:xfrm>
            <a:prstGeom prst="rect">
              <a:avLst/>
            </a:prstGeom>
            <a:noFill/>
            <a:extLst>
              <a:ext uri="{909E8E84-426E-40DD-AFC4-6F175D3DCCD1}">
                <a14:hiddenFill xmlns:a14="http://schemas.microsoft.com/office/drawing/2010/main">
                  <a:solidFill>
                    <a:srgbClr val="FFFFFF"/>
                  </a:solidFill>
                </a14:hiddenFill>
              </a:ext>
            </a:extLst>
          </p:spPr>
        </p:pic>
        <p:pic>
          <p:nvPicPr>
            <p:cNvPr id="1025" name="Azure Storage" descr="Azure Storage">
              <a:extLst>
                <a:ext uri="{FF2B5EF4-FFF2-40B4-BE49-F238E27FC236}">
                  <a16:creationId xmlns:a16="http://schemas.microsoft.com/office/drawing/2014/main" id="{D72FD9C9-86B8-3E55-5BE2-E1CAD5013C10}"/>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235979" y="5436373"/>
              <a:ext cx="256032" cy="256032"/>
            </a:xfrm>
            <a:prstGeom prst="rect">
              <a:avLst/>
            </a:prstGeom>
          </p:spPr>
        </p:pic>
        <p:pic>
          <p:nvPicPr>
            <p:cNvPr id="1027" name="SQL Database" descr="SQL Database">
              <a:extLst>
                <a:ext uri="{FF2B5EF4-FFF2-40B4-BE49-F238E27FC236}">
                  <a16:creationId xmlns:a16="http://schemas.microsoft.com/office/drawing/2014/main" id="{14A4260D-27E2-192D-F803-8269826F6FEC}"/>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585129" y="5436373"/>
              <a:ext cx="256032" cy="256032"/>
            </a:xfrm>
            <a:prstGeom prst="rect">
              <a:avLst/>
            </a:prstGeom>
          </p:spPr>
        </p:pic>
        <p:pic>
          <p:nvPicPr>
            <p:cNvPr id="1028" name="Search" descr="Search">
              <a:extLst>
                <a:ext uri="{FF2B5EF4-FFF2-40B4-BE49-F238E27FC236}">
                  <a16:creationId xmlns:a16="http://schemas.microsoft.com/office/drawing/2014/main" id="{1A913CB9-93D4-2BA1-44D0-7B4C2A52A8E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364795" y="5436373"/>
              <a:ext cx="256032" cy="256032"/>
            </a:xfrm>
            <a:prstGeom prst="rect">
              <a:avLst/>
            </a:prstGeom>
          </p:spPr>
        </p:pic>
        <p:pic>
          <p:nvPicPr>
            <p:cNvPr id="1029" name="Data Lake Analytics" descr=" Data Lake Analytics">
              <a:extLst>
                <a:ext uri="{FF2B5EF4-FFF2-40B4-BE49-F238E27FC236}">
                  <a16:creationId xmlns:a16="http://schemas.microsoft.com/office/drawing/2014/main" id="{E4BFCE2C-B041-A38E-0CC9-FA5EEB3EE57B}"/>
                </a:ext>
              </a:extLst>
            </p:cNvPr>
            <p:cNvPicPr>
              <a:picLocks noChangeAspect="1"/>
            </p:cNvPicPr>
            <p:nvPr/>
          </p:nvPicPr>
          <p:blipFill>
            <a:blip r:embed="rId37"/>
            <a:stretch>
              <a:fillRect/>
            </a:stretch>
          </p:blipFill>
          <p:spPr>
            <a:xfrm>
              <a:off x="6821134" y="5436373"/>
              <a:ext cx="192942" cy="256032"/>
            </a:xfrm>
            <a:prstGeom prst="rect">
              <a:avLst/>
            </a:prstGeom>
          </p:spPr>
        </p:pic>
        <p:sp>
          <p:nvSpPr>
            <p:cNvPr id="1030" name="TextBox 92">
              <a:extLst>
                <a:ext uri="{FF2B5EF4-FFF2-40B4-BE49-F238E27FC236}">
                  <a16:creationId xmlns:a16="http://schemas.microsoft.com/office/drawing/2014/main" id="{3460001F-DF80-8B55-9A4C-3DB3EC98B1C4}"/>
                </a:ext>
              </a:extLst>
            </p:cNvPr>
            <p:cNvSpPr txBox="1"/>
            <p:nvPr/>
          </p:nvSpPr>
          <p:spPr>
            <a:xfrm>
              <a:off x="2873214" y="5483598"/>
              <a:ext cx="699407"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SQL</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31" name="TextBox 93">
              <a:extLst>
                <a:ext uri="{FF2B5EF4-FFF2-40B4-BE49-F238E27FC236}">
                  <a16:creationId xmlns:a16="http://schemas.microsoft.com/office/drawing/2014/main" id="{BC12E355-4B81-AF94-7761-9F1D6118BF0F}"/>
                </a:ext>
              </a:extLst>
            </p:cNvPr>
            <p:cNvSpPr txBox="1"/>
            <p:nvPr/>
          </p:nvSpPr>
          <p:spPr>
            <a:xfrm>
              <a:off x="4214174" y="5483598"/>
              <a:ext cx="699407"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err="1">
                  <a:ln>
                    <a:noFill/>
                  </a:ln>
                  <a:solidFill>
                    <a:srgbClr val="FFFFFF"/>
                  </a:solidFill>
                  <a:effectLst/>
                  <a:uLnTx/>
                  <a:uFillTx/>
                  <a:latin typeface="Segoe UI"/>
                  <a:ea typeface="+mn-ea"/>
                  <a:cs typeface="+mn-cs"/>
                </a:rPr>
                <a:t>CosmosDB</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32" name="TextBox 94">
              <a:extLst>
                <a:ext uri="{FF2B5EF4-FFF2-40B4-BE49-F238E27FC236}">
                  <a16:creationId xmlns:a16="http://schemas.microsoft.com/office/drawing/2014/main" id="{A087BF74-C479-3E7B-6CF8-384A783C1911}"/>
                </a:ext>
              </a:extLst>
            </p:cNvPr>
            <p:cNvSpPr txBox="1"/>
            <p:nvPr/>
          </p:nvSpPr>
          <p:spPr>
            <a:xfrm>
              <a:off x="5555134" y="5483598"/>
              <a:ext cx="83972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Storage</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33" name="TextBox 95">
              <a:extLst>
                <a:ext uri="{FF2B5EF4-FFF2-40B4-BE49-F238E27FC236}">
                  <a16:creationId xmlns:a16="http://schemas.microsoft.com/office/drawing/2014/main" id="{65757B1E-97AE-4CE6-C4DC-020F2180130C}"/>
                </a:ext>
              </a:extLst>
            </p:cNvPr>
            <p:cNvSpPr txBox="1"/>
            <p:nvPr/>
          </p:nvSpPr>
          <p:spPr>
            <a:xfrm>
              <a:off x="7036409" y="5483598"/>
              <a:ext cx="96192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a:t>
              </a:r>
              <a:r>
                <a:rPr kumimoji="0" lang="en-US" sz="1050" b="0" i="0" u="none" strike="noStrike" kern="1200" cap="none" spc="0" normalizeH="0" baseline="0" noProof="0" err="1">
                  <a:ln>
                    <a:noFill/>
                  </a:ln>
                  <a:solidFill>
                    <a:srgbClr val="FFFFFF"/>
                  </a:solidFill>
                  <a:effectLst/>
                  <a:uLnTx/>
                  <a:uFillTx/>
                  <a:latin typeface="Segoe UI"/>
                  <a:ea typeface="+mn-ea"/>
                  <a:cs typeface="+mn-cs"/>
                </a:rPr>
                <a:t>Datalake</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34" name="TextBox 96">
              <a:extLst>
                <a:ext uri="{FF2B5EF4-FFF2-40B4-BE49-F238E27FC236}">
                  <a16:creationId xmlns:a16="http://schemas.microsoft.com/office/drawing/2014/main" id="{3644B544-CA9D-3A62-1CFE-B4A20574B370}"/>
                </a:ext>
              </a:extLst>
            </p:cNvPr>
            <p:cNvSpPr txBox="1"/>
            <p:nvPr/>
          </p:nvSpPr>
          <p:spPr>
            <a:xfrm>
              <a:off x="8639885" y="5483598"/>
              <a:ext cx="793606"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Search</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5" name="Group 98" descr="Authentication, Authorization, RBAC, Auditing, Customer Managed Key, Private Link">
            <a:extLst>
              <a:ext uri="{FF2B5EF4-FFF2-40B4-BE49-F238E27FC236}">
                <a16:creationId xmlns:a16="http://schemas.microsoft.com/office/drawing/2014/main" id="{0098BE3C-3690-2102-075D-A1DE00BEF85B}"/>
              </a:ext>
            </a:extLst>
          </p:cNvPr>
          <p:cNvGrpSpPr/>
          <p:nvPr/>
        </p:nvGrpSpPr>
        <p:grpSpPr>
          <a:xfrm>
            <a:off x="4615018" y="5151309"/>
            <a:ext cx="7046601" cy="365760"/>
            <a:chOff x="2483181" y="5847614"/>
            <a:chExt cx="7046601" cy="365760"/>
          </a:xfrm>
        </p:grpSpPr>
        <p:sp>
          <p:nvSpPr>
            <p:cNvPr id="1036" name="Rectangle: Rounded Corners 99">
              <a:extLst>
                <a:ext uri="{FF2B5EF4-FFF2-40B4-BE49-F238E27FC236}">
                  <a16:creationId xmlns:a16="http://schemas.microsoft.com/office/drawing/2014/main" id="{C5ED5F9B-1A5E-4C53-371E-55CA2AFC60F5}"/>
                </a:ext>
              </a:extLst>
            </p:cNvPr>
            <p:cNvSpPr/>
            <p:nvPr/>
          </p:nvSpPr>
          <p:spPr>
            <a:xfrm>
              <a:off x="2483181" y="5847614"/>
              <a:ext cx="7046601" cy="365760"/>
            </a:xfrm>
            <a:prstGeom prst="roundRect">
              <a:avLst>
                <a:gd name="adj" fmla="val 2368"/>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037" name="TextBox 100">
              <a:extLst>
                <a:ext uri="{FF2B5EF4-FFF2-40B4-BE49-F238E27FC236}">
                  <a16:creationId xmlns:a16="http://schemas.microsoft.com/office/drawing/2014/main" id="{62CEFBFF-4A8D-C3C3-527E-F31BC432B90C}"/>
                </a:ext>
              </a:extLst>
            </p:cNvPr>
            <p:cNvSpPr txBox="1"/>
            <p:nvPr/>
          </p:nvSpPr>
          <p:spPr>
            <a:xfrm>
              <a:off x="2877944" y="5957123"/>
              <a:ext cx="1392994"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Active Directory</a:t>
              </a:r>
            </a:p>
          </p:txBody>
        </p:sp>
        <p:pic>
          <p:nvPicPr>
            <p:cNvPr id="1038" name="Azure Active Directory" descr="Azure Active Directory">
              <a:extLst>
                <a:ext uri="{FF2B5EF4-FFF2-40B4-BE49-F238E27FC236}">
                  <a16:creationId xmlns:a16="http://schemas.microsoft.com/office/drawing/2014/main" id="{81D3878D-C1D4-94C8-6567-567E4E79BC4A}"/>
                </a:ext>
              </a:extLst>
            </p:cNvPr>
            <p:cNvPicPr>
              <a:picLocks noChangeAspect="1"/>
            </p:cNvPicPr>
            <p:nvPr/>
          </p:nvPicPr>
          <p:blipFill>
            <a:blip r:embed="rId38"/>
            <a:stretch>
              <a:fillRect/>
            </a:stretch>
          </p:blipFill>
          <p:spPr>
            <a:xfrm>
              <a:off x="2594617" y="5911256"/>
              <a:ext cx="253715" cy="253316"/>
            </a:xfrm>
            <a:prstGeom prst="rect">
              <a:avLst/>
            </a:prstGeom>
          </p:spPr>
        </p:pic>
        <p:pic>
          <p:nvPicPr>
            <p:cNvPr id="1039" name="Key Vault" descr="Key Vault">
              <a:extLst>
                <a:ext uri="{FF2B5EF4-FFF2-40B4-BE49-F238E27FC236}">
                  <a16:creationId xmlns:a16="http://schemas.microsoft.com/office/drawing/2014/main" id="{1B6380C7-6416-E034-8E61-53AC84446368}"/>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919399" y="5909898"/>
              <a:ext cx="256032" cy="256032"/>
            </a:xfrm>
            <a:prstGeom prst="rect">
              <a:avLst/>
            </a:prstGeom>
          </p:spPr>
        </p:pic>
        <p:sp>
          <p:nvSpPr>
            <p:cNvPr id="1040" name="TextBox 103">
              <a:extLst>
                <a:ext uri="{FF2B5EF4-FFF2-40B4-BE49-F238E27FC236}">
                  <a16:creationId xmlns:a16="http://schemas.microsoft.com/office/drawing/2014/main" id="{C3A5895F-BE06-C23E-D1AF-256B48130166}"/>
                </a:ext>
              </a:extLst>
            </p:cNvPr>
            <p:cNvSpPr txBox="1"/>
            <p:nvPr/>
          </p:nvSpPr>
          <p:spPr>
            <a:xfrm>
              <a:off x="5206452" y="5957123"/>
              <a:ext cx="596370"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Key Vault</a:t>
              </a:r>
            </a:p>
          </p:txBody>
        </p:sp>
        <p:sp>
          <p:nvSpPr>
            <p:cNvPr id="1041" name="TextBox 104">
              <a:extLst>
                <a:ext uri="{FF2B5EF4-FFF2-40B4-BE49-F238E27FC236}">
                  <a16:creationId xmlns:a16="http://schemas.microsoft.com/office/drawing/2014/main" id="{07F9B8D0-26A2-C70F-887F-F5221F962FEA}"/>
                </a:ext>
              </a:extLst>
            </p:cNvPr>
            <p:cNvSpPr txBox="1"/>
            <p:nvPr/>
          </p:nvSpPr>
          <p:spPr>
            <a:xfrm>
              <a:off x="6738336" y="5957123"/>
              <a:ext cx="1062407"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Microsoft Purview</a:t>
              </a:r>
            </a:p>
          </p:txBody>
        </p:sp>
        <p:pic>
          <p:nvPicPr>
            <p:cNvPr id="1042" name="Picture 4" descr="Azure Private Link | StarWind Blog">
              <a:extLst>
                <a:ext uri="{FF2B5EF4-FFF2-40B4-BE49-F238E27FC236}">
                  <a16:creationId xmlns:a16="http://schemas.microsoft.com/office/drawing/2014/main" id="{E3F014F5-659F-B56A-A0F8-2CBDF230A34B}"/>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459534" y="5909898"/>
              <a:ext cx="256032" cy="256032"/>
            </a:xfrm>
            <a:prstGeom prst="rect">
              <a:avLst/>
            </a:prstGeom>
            <a:noFill/>
            <a:extLst>
              <a:ext uri="{909E8E84-426E-40DD-AFC4-6F175D3DCCD1}">
                <a14:hiddenFill xmlns:a14="http://schemas.microsoft.com/office/drawing/2010/main">
                  <a:solidFill>
                    <a:srgbClr val="FFFFFF"/>
                  </a:solidFill>
                </a14:hiddenFill>
              </a:ext>
            </a:extLst>
          </p:spPr>
        </p:pic>
        <p:sp>
          <p:nvSpPr>
            <p:cNvPr id="1043" name="TextBox 106">
              <a:extLst>
                <a:ext uri="{FF2B5EF4-FFF2-40B4-BE49-F238E27FC236}">
                  <a16:creationId xmlns:a16="http://schemas.microsoft.com/office/drawing/2014/main" id="{09D24D44-21D9-A639-9B30-43F1A468F9D2}"/>
                </a:ext>
              </a:extLst>
            </p:cNvPr>
            <p:cNvSpPr txBox="1"/>
            <p:nvPr/>
          </p:nvSpPr>
          <p:spPr>
            <a:xfrm>
              <a:off x="8736257" y="5957123"/>
              <a:ext cx="700096"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Private Link</a:t>
              </a:r>
            </a:p>
          </p:txBody>
        </p:sp>
        <p:pic>
          <p:nvPicPr>
            <p:cNvPr id="1044" name="Picture 10" descr="See the source image">
              <a:extLst>
                <a:ext uri="{FF2B5EF4-FFF2-40B4-BE49-F238E27FC236}">
                  <a16:creationId xmlns:a16="http://schemas.microsoft.com/office/drawing/2014/main" id="{BF91B88D-4328-1AF9-2D13-047F5972B57D}"/>
                </a:ext>
              </a:extLst>
            </p:cNvPr>
            <p:cNvPicPr>
              <a:picLocks noChangeAspect="1" noChangeArrowheads="1"/>
            </p:cNvPicPr>
            <p:nvPr/>
          </p:nvPicPr>
          <p:blipFill rotWithShape="1">
            <a:blip r:embed="rId42">
              <a:clrChange>
                <a:clrFrom>
                  <a:srgbClr val="FFFFFF"/>
                </a:clrFrom>
                <a:clrTo>
                  <a:srgbClr val="FFFFFF">
                    <a:alpha val="0"/>
                  </a:srgbClr>
                </a:clrTo>
              </a:clrChange>
              <a:extLst>
                <a:ext uri="{28A0092B-C50C-407E-A947-70E740481C1C}">
                  <a14:useLocalDpi xmlns:a14="http://schemas.microsoft.com/office/drawing/2010/main" val="0"/>
                </a:ext>
              </a:extLst>
            </a:blip>
            <a:srcRect l="40647" t="39346" r="40602" b="39251"/>
            <a:stretch/>
          </p:blipFill>
          <p:spPr bwMode="auto">
            <a:xfrm>
              <a:off x="6448199" y="5955717"/>
              <a:ext cx="256032" cy="164395"/>
            </a:xfrm>
            <a:prstGeom prst="rect">
              <a:avLst/>
            </a:prstGeom>
            <a:noFill/>
            <a:extLst>
              <a:ext uri="{909E8E84-426E-40DD-AFC4-6F175D3DCCD1}">
                <a14:hiddenFill xmlns:a14="http://schemas.microsoft.com/office/drawing/2010/main">
                  <a:solidFill>
                    <a:srgbClr val="FFFFFF"/>
                  </a:solidFill>
                </a14:hiddenFill>
              </a:ext>
            </a:extLst>
          </p:spPr>
        </p:pic>
      </p:grpSp>
      <p:pic>
        <p:nvPicPr>
          <p:cNvPr id="2012" name="Picture 2011">
            <a:extLst>
              <a:ext uri="{FF2B5EF4-FFF2-40B4-BE49-F238E27FC236}">
                <a16:creationId xmlns:a16="http://schemas.microsoft.com/office/drawing/2014/main" id="{F86584C7-08EF-FF65-3085-253973F18C2E}"/>
              </a:ext>
              <a:ext uri="{C183D7F6-B498-43B3-948B-1728B52AA6E4}">
                <adec:decorative xmlns:adec="http://schemas.microsoft.com/office/drawing/2017/decorative" val="1"/>
              </a:ext>
            </a:extLst>
          </p:cNvPr>
          <p:cNvPicPr>
            <a:picLocks noChangeAspect="1"/>
          </p:cNvPicPr>
          <p:nvPr/>
        </p:nvPicPr>
        <p:blipFill>
          <a:blip r:embed="rId43"/>
          <a:stretch>
            <a:fillRect/>
          </a:stretch>
        </p:blipFill>
        <p:spPr>
          <a:xfrm>
            <a:off x="4622968" y="2725581"/>
            <a:ext cx="7096359" cy="2859272"/>
          </a:xfrm>
          <a:prstGeom prst="rect">
            <a:avLst/>
          </a:prstGeom>
        </p:spPr>
      </p:pic>
      <p:sp>
        <p:nvSpPr>
          <p:cNvPr id="2013" name="Rectangle: Rounded Corners 2012">
            <a:extLst>
              <a:ext uri="{FF2B5EF4-FFF2-40B4-BE49-F238E27FC236}">
                <a16:creationId xmlns:a16="http://schemas.microsoft.com/office/drawing/2014/main" id="{D6B65B8D-CAF4-1CB1-A597-4205DD209E23}"/>
              </a:ext>
              <a:ext uri="{C183D7F6-B498-43B3-948B-1728B52AA6E4}">
                <adec:decorative xmlns:adec="http://schemas.microsoft.com/office/drawing/2017/decorative" val="1"/>
              </a:ext>
            </a:extLst>
          </p:cNvPr>
          <p:cNvSpPr/>
          <p:nvPr/>
        </p:nvSpPr>
        <p:spPr bwMode="auto">
          <a:xfrm>
            <a:off x="158685" y="1828800"/>
            <a:ext cx="11874630" cy="4129892"/>
          </a:xfrm>
          <a:prstGeom prst="roundRect">
            <a:avLst/>
          </a:prstGeom>
          <a:noFill/>
          <a:ln>
            <a:solidFill>
              <a:srgbClr val="83E5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9267F00B-F33A-17BA-D68F-7AD68622B0E7}"/>
              </a:ext>
            </a:extLst>
          </p:cNvPr>
          <p:cNvSpPr txBox="1">
            <a:spLocks noGrp="1"/>
          </p:cNvSpPr>
          <p:nvPr>
            <p:ph type="title" idx="4294967295"/>
          </p:nvPr>
        </p:nvSpPr>
        <p:spPr>
          <a:xfrm>
            <a:off x="5969192" y="1586446"/>
            <a:ext cx="3882062" cy="492443"/>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srgbClr val="FFFFFF"/>
                </a:solidFill>
                <a:effectLst/>
                <a:uLnTx/>
                <a:uFillTx/>
                <a:latin typeface="+mn-lt"/>
                <a:ea typeface="+mn-ea"/>
                <a:cs typeface="+mn-cs"/>
              </a:rPr>
              <a:t>Natively integrated</a:t>
            </a:r>
          </a:p>
        </p:txBody>
      </p:sp>
    </p:spTree>
    <p:extLst>
      <p:ext uri="{BB962C8B-B14F-4D97-AF65-F5344CB8AC3E}">
        <p14:creationId xmlns:p14="http://schemas.microsoft.com/office/powerpoint/2010/main" val="3043869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48"/>
                                        </p:tgtEl>
                                        <p:attrNameLst>
                                          <p:attrName>style.visibility</p:attrName>
                                        </p:attrNameLst>
                                      </p:cBhvr>
                                      <p:to>
                                        <p:strVal val="visible"/>
                                      </p:to>
                                    </p:set>
                                    <p:animEffect transition="in" filter="fade">
                                      <p:cBhvr>
                                        <p:cTn id="7" dur="500"/>
                                        <p:tgtEl>
                                          <p:spTgt spid="104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64"/>
                                        </p:tgtEl>
                                        <p:attrNameLst>
                                          <p:attrName>style.visibility</p:attrName>
                                        </p:attrNameLst>
                                      </p:cBhvr>
                                      <p:to>
                                        <p:strVal val="visible"/>
                                      </p:to>
                                    </p:set>
                                    <p:animEffect transition="in" filter="fade">
                                      <p:cBhvr>
                                        <p:cTn id="19" dur="500"/>
                                        <p:tgtEl>
                                          <p:spTgt spid="106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5"/>
                                        </p:tgtEl>
                                        <p:attrNameLst>
                                          <p:attrName>style.visibility</p:attrName>
                                        </p:attrNameLst>
                                      </p:cBhvr>
                                      <p:to>
                                        <p:strVal val="visible"/>
                                      </p:to>
                                    </p:set>
                                    <p:animEffect transition="in" filter="fade">
                                      <p:cBhvr>
                                        <p:cTn id="27" dur="500"/>
                                        <p:tgtEl>
                                          <p:spTgt spid="10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12"/>
                                        </p:tgtEl>
                                        <p:attrNameLst>
                                          <p:attrName>style.visibility</p:attrName>
                                        </p:attrNameLst>
                                      </p:cBhvr>
                                      <p:to>
                                        <p:strVal val="visible"/>
                                      </p:to>
                                    </p:set>
                                    <p:animEffect transition="in" filter="fade">
                                      <p:cBhvr>
                                        <p:cTn id="32" dur="500"/>
                                        <p:tgtEl>
                                          <p:spTgt spid="2012"/>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013"/>
                                        </p:tgtEl>
                                        <p:attrNameLst>
                                          <p:attrName>style.visibility</p:attrName>
                                        </p:attrNameLst>
                                      </p:cBhvr>
                                      <p:to>
                                        <p:strVal val="visible"/>
                                      </p:to>
                                    </p:set>
                                    <p:animEffect transition="in" filter="fade">
                                      <p:cBhvr>
                                        <p:cTn id="36" dur="500"/>
                                        <p:tgtEl>
                                          <p:spTgt spid="2013"/>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2016"/>
                                        </p:tgtEl>
                                        <p:attrNameLst>
                                          <p:attrName>style.visibility</p:attrName>
                                        </p:attrNameLst>
                                      </p:cBhvr>
                                      <p:to>
                                        <p:strVal val="visible"/>
                                      </p:to>
                                    </p:set>
                                    <p:animEffect transition="in" filter="fade">
                                      <p:cBhvr>
                                        <p:cTn id="40" dur="500"/>
                                        <p:tgtEl>
                                          <p:spTgt spid="2016"/>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1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E91F-F4D6-1E77-7FF7-C0EA599F9E19}"/>
              </a:ext>
            </a:extLst>
          </p:cNvPr>
          <p:cNvSpPr>
            <a:spLocks noGrp="1"/>
          </p:cNvSpPr>
          <p:nvPr>
            <p:ph type="title"/>
          </p:nvPr>
        </p:nvSpPr>
        <p:spPr/>
        <p:txBody>
          <a:bodyPr/>
          <a:lstStyle/>
          <a:p>
            <a:r>
              <a:rPr lang="en-US"/>
              <a:t>Why Dataverse…</a:t>
            </a:r>
          </a:p>
        </p:txBody>
      </p:sp>
      <p:sp>
        <p:nvSpPr>
          <p:cNvPr id="3" name="Content Placeholder 2">
            <a:extLst>
              <a:ext uri="{FF2B5EF4-FFF2-40B4-BE49-F238E27FC236}">
                <a16:creationId xmlns:a16="http://schemas.microsoft.com/office/drawing/2014/main" id="{82A135F7-9301-294C-9AF4-FEF3E77C25FD}"/>
              </a:ext>
            </a:extLst>
          </p:cNvPr>
          <p:cNvSpPr>
            <a:spLocks noGrp="1"/>
          </p:cNvSpPr>
          <p:nvPr>
            <p:ph sz="quarter" idx="10"/>
          </p:nvPr>
        </p:nvSpPr>
        <p:spPr>
          <a:xfrm>
            <a:off x="419100" y="1872592"/>
            <a:ext cx="3761014" cy="553998"/>
          </a:xfrm>
        </p:spPr>
        <p:txBody>
          <a:bodyPr/>
          <a:lstStyle/>
          <a:p>
            <a:pPr algn="ctr"/>
            <a:r>
              <a:rPr lang="en-US"/>
              <a:t>For your data?</a:t>
            </a:r>
          </a:p>
        </p:txBody>
      </p:sp>
      <p:sp>
        <p:nvSpPr>
          <p:cNvPr id="6" name="Content Placeholder 2">
            <a:extLst>
              <a:ext uri="{FF2B5EF4-FFF2-40B4-BE49-F238E27FC236}">
                <a16:creationId xmlns:a16="http://schemas.microsoft.com/office/drawing/2014/main" id="{C941D0DE-0777-6AC7-BF5E-EC8B9D1880F1}"/>
              </a:ext>
            </a:extLst>
          </p:cNvPr>
          <p:cNvSpPr txBox="1">
            <a:spLocks/>
          </p:cNvSpPr>
          <p:nvPr/>
        </p:nvSpPr>
        <p:spPr>
          <a:xfrm>
            <a:off x="4223866" y="1872592"/>
            <a:ext cx="3761013" cy="553998"/>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2400" b="0" i="0" u="none" strike="noStrike" kern="1200" cap="none" spc="-49" normalizeH="0" baseline="0" noProof="0">
                <a:ln>
                  <a:noFill/>
                </a:ln>
                <a:solidFill>
                  <a:prstClr val="white"/>
                </a:solidFill>
                <a:effectLst/>
                <a:uLnTx/>
                <a:uFillTx/>
                <a:latin typeface="Segoe UI Semibold"/>
                <a:ea typeface="+mn-ea"/>
                <a:cs typeface="+mn-cs"/>
              </a:rPr>
              <a:t>For your solution?</a:t>
            </a:r>
          </a:p>
        </p:txBody>
      </p:sp>
      <p:sp>
        <p:nvSpPr>
          <p:cNvPr id="9" name="Content Placeholder 2">
            <a:extLst>
              <a:ext uri="{FF2B5EF4-FFF2-40B4-BE49-F238E27FC236}">
                <a16:creationId xmlns:a16="http://schemas.microsoft.com/office/drawing/2014/main" id="{2080B47B-8C22-3B3B-28C6-D5E4912DF4AF}"/>
              </a:ext>
            </a:extLst>
          </p:cNvPr>
          <p:cNvSpPr txBox="1">
            <a:spLocks/>
          </p:cNvSpPr>
          <p:nvPr/>
        </p:nvSpPr>
        <p:spPr>
          <a:xfrm>
            <a:off x="8201393" y="1872592"/>
            <a:ext cx="3482666" cy="553998"/>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2400" b="0" i="0" u="none" strike="noStrike" kern="1200" cap="none" spc="-49" normalizeH="0" baseline="0" noProof="0">
                <a:ln>
                  <a:noFill/>
                </a:ln>
                <a:solidFill>
                  <a:prstClr val="white"/>
                </a:solidFill>
                <a:effectLst/>
                <a:uLnTx/>
                <a:uFillTx/>
                <a:latin typeface="Segoe UI Semibold"/>
                <a:ea typeface="+mn-ea"/>
                <a:cs typeface="+mn-cs"/>
              </a:rPr>
              <a:t>For your enterprise?</a:t>
            </a:r>
          </a:p>
        </p:txBody>
      </p:sp>
      <p:sp>
        <p:nvSpPr>
          <p:cNvPr id="10" name="Rectangle 9">
            <a:extLst>
              <a:ext uri="{FF2B5EF4-FFF2-40B4-BE49-F238E27FC236}">
                <a16:creationId xmlns:a16="http://schemas.microsoft.com/office/drawing/2014/main" id="{DBA8A450-6584-EF1B-B907-226EE9B9B6D6}"/>
              </a:ext>
            </a:extLst>
          </p:cNvPr>
          <p:cNvSpPr/>
          <p:nvPr/>
        </p:nvSpPr>
        <p:spPr bwMode="auto">
          <a:xfrm>
            <a:off x="347589" y="2494971"/>
            <a:ext cx="3630030" cy="16969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Approachable data activation for your business problem</a:t>
            </a:r>
            <a:endParaRPr kumimoji="0" lang="en-US" sz="1800" b="0"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A61D924B-9293-45C2-E6D9-845E6705CC20}"/>
              </a:ext>
            </a:extLst>
          </p:cNvPr>
          <p:cNvSpPr/>
          <p:nvPr/>
        </p:nvSpPr>
        <p:spPr bwMode="auto">
          <a:xfrm>
            <a:off x="4347007" y="2493073"/>
            <a:ext cx="3477632" cy="17007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Accelerated delivery with Power Platform</a:t>
            </a:r>
          </a:p>
        </p:txBody>
      </p:sp>
      <p:sp>
        <p:nvSpPr>
          <p:cNvPr id="16" name="Rectangle 15">
            <a:extLst>
              <a:ext uri="{FF2B5EF4-FFF2-40B4-BE49-F238E27FC236}">
                <a16:creationId xmlns:a16="http://schemas.microsoft.com/office/drawing/2014/main" id="{F239035D-50A0-9223-BB24-53E1AC73AE7F}"/>
              </a:ext>
            </a:extLst>
          </p:cNvPr>
          <p:cNvSpPr/>
          <p:nvPr/>
        </p:nvSpPr>
        <p:spPr bwMode="auto">
          <a:xfrm>
            <a:off x="8206427" y="2493073"/>
            <a:ext cx="3477632" cy="17007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for enterprise, Built to last</a:t>
            </a:r>
          </a:p>
        </p:txBody>
      </p:sp>
      <p:sp>
        <p:nvSpPr>
          <p:cNvPr id="17" name="Arrow: Right 16">
            <a:extLst>
              <a:ext uri="{FF2B5EF4-FFF2-40B4-BE49-F238E27FC236}">
                <a16:creationId xmlns:a16="http://schemas.microsoft.com/office/drawing/2014/main" id="{9F6BF572-C275-CB5B-42B9-9C8470F83AE4}"/>
              </a:ext>
              <a:ext uri="{C183D7F6-B498-43B3-948B-1728B52AA6E4}">
                <adec:decorative xmlns:adec="http://schemas.microsoft.com/office/drawing/2017/decorative" val="1"/>
              </a:ext>
            </a:extLst>
          </p:cNvPr>
          <p:cNvSpPr/>
          <p:nvPr/>
        </p:nvSpPr>
        <p:spPr bwMode="auto">
          <a:xfrm>
            <a:off x="4034769" y="3165245"/>
            <a:ext cx="245131" cy="34925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Arrow: Right 20">
            <a:extLst>
              <a:ext uri="{FF2B5EF4-FFF2-40B4-BE49-F238E27FC236}">
                <a16:creationId xmlns:a16="http://schemas.microsoft.com/office/drawing/2014/main" id="{6F292EE9-5133-DEA4-9B2F-B7F7BB88D2A6}"/>
              </a:ext>
              <a:ext uri="{C183D7F6-B498-43B3-948B-1728B52AA6E4}">
                <adec:decorative xmlns:adec="http://schemas.microsoft.com/office/drawing/2017/decorative" val="1"/>
              </a:ext>
            </a:extLst>
          </p:cNvPr>
          <p:cNvSpPr/>
          <p:nvPr/>
        </p:nvSpPr>
        <p:spPr bwMode="auto">
          <a:xfrm>
            <a:off x="7891746" y="3165245"/>
            <a:ext cx="245131" cy="34925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79BE5C57-CA24-1490-D216-192BE0FEAEB7}"/>
              </a:ext>
            </a:extLst>
          </p:cNvPr>
          <p:cNvSpPr/>
          <p:nvPr/>
        </p:nvSpPr>
        <p:spPr bwMode="auto">
          <a:xfrm>
            <a:off x="4423224" y="4762545"/>
            <a:ext cx="3477631" cy="96910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How did Huy deliver acceleration &amp; value through Power Platform?</a:t>
            </a:r>
          </a:p>
        </p:txBody>
      </p:sp>
      <p:sp>
        <p:nvSpPr>
          <p:cNvPr id="25" name="Rectangle 24">
            <a:extLst>
              <a:ext uri="{FF2B5EF4-FFF2-40B4-BE49-F238E27FC236}">
                <a16:creationId xmlns:a16="http://schemas.microsoft.com/office/drawing/2014/main" id="{6D0CEB5E-6F70-A71D-A095-37FC4AA38B88}"/>
              </a:ext>
            </a:extLst>
          </p:cNvPr>
          <p:cNvSpPr/>
          <p:nvPr/>
        </p:nvSpPr>
        <p:spPr bwMode="auto">
          <a:xfrm>
            <a:off x="332269" y="4762546"/>
            <a:ext cx="3630030" cy="96910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bg1"/>
                </a:solidFill>
                <a:ea typeface="Segoe UI" pitchFamily="34" charset="0"/>
                <a:cs typeface="Segoe UI" pitchFamily="34" charset="0"/>
              </a:rPr>
              <a:t>What did @MsSQLgirl not have to build we she converted to Dataverse?</a:t>
            </a:r>
          </a:p>
        </p:txBody>
      </p:sp>
      <p:sp>
        <p:nvSpPr>
          <p:cNvPr id="27" name="Rectangle 26">
            <a:extLst>
              <a:ext uri="{FF2B5EF4-FFF2-40B4-BE49-F238E27FC236}">
                <a16:creationId xmlns:a16="http://schemas.microsoft.com/office/drawing/2014/main" id="{B0CD8902-485A-7CCD-1873-1894BA098A4C}"/>
              </a:ext>
            </a:extLst>
          </p:cNvPr>
          <p:cNvSpPr/>
          <p:nvPr/>
        </p:nvSpPr>
        <p:spPr bwMode="auto">
          <a:xfrm>
            <a:off x="8206428" y="4762546"/>
            <a:ext cx="3477631" cy="96910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How far can it scale</a:t>
            </a:r>
            <a:r>
              <a:rPr kumimoji="0" lang="en-US" sz="2000" b="0" i="0" u="none" strike="noStrike" kern="1200" cap="none" spc="0" normalizeH="0" noProof="0">
                <a:ln>
                  <a:noFill/>
                </a:ln>
                <a:solidFill>
                  <a:schemeClr val="bg1"/>
                </a:solidFill>
                <a:effectLst/>
                <a:uLnTx/>
                <a:uFillTx/>
                <a:latin typeface="Segoe UI"/>
                <a:ea typeface="Segoe UI" pitchFamily="34" charset="0"/>
                <a:cs typeface="Segoe UI" pitchFamily="34" charset="0"/>
              </a:rPr>
              <a:t> and what next?</a:t>
            </a: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8" name="Content Placeholder 2">
            <a:extLst>
              <a:ext uri="{FF2B5EF4-FFF2-40B4-BE49-F238E27FC236}">
                <a16:creationId xmlns:a16="http://schemas.microsoft.com/office/drawing/2014/main" id="{888E8CD1-EA8C-474B-F358-EC1F1F6FD3D4}"/>
              </a:ext>
            </a:extLst>
          </p:cNvPr>
          <p:cNvSpPr txBox="1">
            <a:spLocks/>
          </p:cNvSpPr>
          <p:nvPr/>
        </p:nvSpPr>
        <p:spPr>
          <a:xfrm>
            <a:off x="418643" y="7176450"/>
            <a:ext cx="3696092" cy="1531701"/>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indent="-457200">
              <a:lnSpc>
                <a:spcPct val="90000"/>
              </a:lnSpc>
              <a:spcAft>
                <a:spcPts val="600"/>
              </a:spcAft>
              <a:buAutoNum type="arabicPeriod"/>
            </a:pPr>
            <a:r>
              <a:rPr lang="en-US" sz="2200">
                <a:latin typeface="Calibri" panose="020F0502020204030204" pitchFamily="34" charset="0"/>
              </a:rPr>
              <a:t>Easy as Excel, connected to your full enterprise data</a:t>
            </a:r>
          </a:p>
          <a:p>
            <a:pPr marL="457200" indent="-457200">
              <a:lnSpc>
                <a:spcPct val="90000"/>
              </a:lnSpc>
              <a:spcAft>
                <a:spcPts val="600"/>
              </a:spcAft>
              <a:buAutoNum type="arabicPeriod"/>
            </a:pPr>
            <a:r>
              <a:rPr lang="en-US" sz="2200">
                <a:latin typeface="Calibri" panose="020F0502020204030204" pitchFamily="34" charset="0"/>
              </a:rPr>
              <a:t>Logic &amp; data access for multi-team, multi-persona</a:t>
            </a:r>
          </a:p>
        </p:txBody>
      </p:sp>
      <p:sp>
        <p:nvSpPr>
          <p:cNvPr id="29" name="Content Placeholder 2">
            <a:extLst>
              <a:ext uri="{FF2B5EF4-FFF2-40B4-BE49-F238E27FC236}">
                <a16:creationId xmlns:a16="http://schemas.microsoft.com/office/drawing/2014/main" id="{F05CEFB1-6D3E-06C6-B0BB-D52CC2E2C884}"/>
              </a:ext>
            </a:extLst>
          </p:cNvPr>
          <p:cNvSpPr txBox="1">
            <a:spLocks/>
          </p:cNvSpPr>
          <p:nvPr/>
        </p:nvSpPr>
        <p:spPr>
          <a:xfrm>
            <a:off x="4494278" y="7167639"/>
            <a:ext cx="3477631" cy="1836400"/>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indent="-457200">
              <a:lnSpc>
                <a:spcPct val="90000"/>
              </a:lnSpc>
              <a:spcAft>
                <a:spcPts val="600"/>
              </a:spcAft>
              <a:buFont typeface="+mj-lt"/>
              <a:buAutoNum type="arabicPeriod" startAt="3"/>
            </a:pPr>
            <a:r>
              <a:rPr lang="en-US" sz="2200">
                <a:latin typeface="Calibri" panose="020F0502020204030204" pitchFamily="34" charset="0"/>
              </a:rPr>
              <a:t>Native integration into each Power Platform product</a:t>
            </a:r>
          </a:p>
          <a:p>
            <a:pPr marL="457200" indent="-457200">
              <a:lnSpc>
                <a:spcPct val="90000"/>
              </a:lnSpc>
              <a:spcAft>
                <a:spcPts val="600"/>
              </a:spcAft>
              <a:buFont typeface="+mj-lt"/>
              <a:buAutoNum type="arabicPeriod" startAt="3"/>
            </a:pPr>
            <a:r>
              <a:rPr kumimoji="0" lang="en-US" sz="2200" i="0" u="none" strike="noStrike" kern="1200" cap="none" spc="0" normalizeH="0" baseline="0" noProof="0">
                <a:ln>
                  <a:noFill/>
                </a:ln>
                <a:effectLst/>
                <a:uLnTx/>
                <a:uFillTx/>
                <a:latin typeface="Calibri" panose="020F0502020204030204" pitchFamily="34" charset="0"/>
                <a:ea typeface="+mn-ea"/>
                <a:cs typeface="+mn-cs"/>
              </a:rPr>
              <a:t>That pays off the more you scale: Time, TCO</a:t>
            </a:r>
            <a:endParaRPr lang="en-US" sz="2200">
              <a:latin typeface="Calibri" panose="020F0502020204030204" pitchFamily="34" charset="0"/>
            </a:endParaRPr>
          </a:p>
        </p:txBody>
      </p:sp>
      <p:sp>
        <p:nvSpPr>
          <p:cNvPr id="30" name="Content Placeholder 2">
            <a:extLst>
              <a:ext uri="{FF2B5EF4-FFF2-40B4-BE49-F238E27FC236}">
                <a16:creationId xmlns:a16="http://schemas.microsoft.com/office/drawing/2014/main" id="{930C6DE1-B862-1EDC-34CA-C9038D5D16A5}"/>
              </a:ext>
            </a:extLst>
          </p:cNvPr>
          <p:cNvSpPr txBox="1">
            <a:spLocks/>
          </p:cNvSpPr>
          <p:nvPr/>
        </p:nvSpPr>
        <p:spPr>
          <a:xfrm>
            <a:off x="8351452" y="7167639"/>
            <a:ext cx="3625852" cy="2005677"/>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indent="-457200">
              <a:buFont typeface="+mj-lt"/>
              <a:buAutoNum type="arabicPeriod" startAt="5"/>
              <a:defRPr/>
            </a:pPr>
            <a:r>
              <a:rPr lang="en-US" sz="2200">
                <a:latin typeface="Calibri" panose="020F0502020204030204" pitchFamily="34" charset="0"/>
              </a:rPr>
              <a:t>Battle-tested enterprise scale &amp; compliance</a:t>
            </a:r>
          </a:p>
          <a:p>
            <a:pPr marL="457200" indent="-457200">
              <a:buFont typeface="+mj-lt"/>
              <a:buAutoNum type="arabicPeriod" startAt="5"/>
              <a:defRPr/>
            </a:pPr>
            <a:r>
              <a:rPr lang="en-US" sz="2200">
                <a:latin typeface="Calibri" panose="020F0502020204030204" pitchFamily="34" charset="0"/>
              </a:rPr>
              <a:t>Integrated to enterprise Data &amp; analytics story </a:t>
            </a:r>
            <a:br>
              <a:rPr lang="en-US" sz="2200">
                <a:latin typeface="Calibri" panose="020F0502020204030204" pitchFamily="34" charset="0"/>
              </a:rPr>
            </a:br>
            <a:r>
              <a:rPr lang="en-US" sz="2200">
                <a:latin typeface="Calibri" panose="020F0502020204030204" pitchFamily="34" charset="0"/>
              </a:rPr>
              <a:t>(tease Sabin session)</a:t>
            </a:r>
          </a:p>
        </p:txBody>
      </p:sp>
    </p:spTree>
    <p:extLst>
      <p:ext uri="{BB962C8B-B14F-4D97-AF65-F5344CB8AC3E}">
        <p14:creationId xmlns:p14="http://schemas.microsoft.com/office/powerpoint/2010/main" val="523646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childTnLst>
                          </p:cTn>
                        </p:par>
                        <p:par>
                          <p:cTn id="26" fill="hold">
                            <p:stCondLst>
                              <p:cond delay="500"/>
                            </p:stCondLst>
                            <p:childTnLst>
                              <p:par>
                                <p:cTn id="27" presetID="2" presetClass="entr" presetSubtype="4"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animBg="1"/>
      <p:bldP spid="16" grpId="0" animBg="1"/>
      <p:bldP spid="17" grpId="0" animBg="1"/>
      <p:bldP spid="21" grpId="0" animBg="1"/>
      <p:bldP spid="23" grpId="0" animBg="1"/>
      <p:bldP spid="25" grpId="0" animBg="1"/>
      <p:bldP spid="27" grpId="0" animBg="1"/>
      <p:bldP spid="29"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with medium confidence">
            <a:extLst>
              <a:ext uri="{FF2B5EF4-FFF2-40B4-BE49-F238E27FC236}">
                <a16:creationId xmlns:a16="http://schemas.microsoft.com/office/drawing/2014/main" id="{793925E0-131F-209B-EAD2-07CDEFE6F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a:noFill/>
        </p:spPr>
      </p:pic>
      <p:sp>
        <p:nvSpPr>
          <p:cNvPr id="3" name="Title 1">
            <a:extLst>
              <a:ext uri="{FF2B5EF4-FFF2-40B4-BE49-F238E27FC236}">
                <a16:creationId xmlns:a16="http://schemas.microsoft.com/office/drawing/2014/main" id="{E4FB8A92-FD5F-8B1A-37BB-87F2A51F32CE}"/>
              </a:ext>
            </a:extLst>
          </p:cNvPr>
          <p:cNvSpPr txBox="1">
            <a:spLocks noGrp="1"/>
          </p:cNvSpPr>
          <p:nvPr>
            <p:ph type="title" idx="4294967295"/>
          </p:nvPr>
        </p:nvSpPr>
        <p:spPr bwMode="ltGray">
          <a:xfrm>
            <a:off x="0" y="0"/>
            <a:ext cx="5669280" cy="6858000"/>
          </a:xfrm>
          <a:prstGeom prst="rect">
            <a:avLst/>
          </a:prstGeom>
          <a:gradFill flip="none" rotWithShape="1">
            <a:gsLst>
              <a:gs pos="50000">
                <a:srgbClr val="000000">
                  <a:alpha val="70000"/>
                </a:srgbClr>
              </a:gs>
              <a:gs pos="100000">
                <a:srgbClr val="000000">
                  <a:alpha val="0"/>
                </a:srgbClr>
              </a:gs>
            </a:gsLst>
            <a:lin ang="0" scaled="1"/>
            <a:tileRect/>
          </a:gradFill>
          <a:ln>
            <a:noFill/>
            <a:prstDash/>
          </a:ln>
          <a:effectLst/>
        </p:spPr>
        <p:txBody>
          <a:bodyPr rot="0" spcFirstLastPara="0" vertOverflow="overflow" horzOverflow="overflow" vert="horz" wrap="square" lIns="585216" tIns="585216" rIns="585216" bIns="585216" numCol="1" spcCol="0" rtlCol="0" fromWordArt="0" anchor="ctr" anchorCtr="0" forceAA="0" compatLnSpc="1">
            <a:prstTxWarp prst="textNoShape">
              <a:avLst/>
            </a:prstTxWarp>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Approachable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endParaRPr kumimoji="0" lang="en-US" sz="2800" b="0"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23489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CE2C05A-6EB2-19C2-D1AC-C2DAA8052B7F}"/>
              </a:ext>
            </a:extLst>
          </p:cNvPr>
          <p:cNvSpPr>
            <a:spLocks noGrp="1"/>
          </p:cNvSpPr>
          <p:nvPr>
            <p:ph type="title"/>
          </p:nvPr>
        </p:nvSpPr>
        <p:spPr>
          <a:xfrm>
            <a:off x="418643" y="-680196"/>
            <a:ext cx="11341268" cy="680196"/>
          </a:xfrm>
        </p:spPr>
        <p:txBody>
          <a:bodyPr vert="horz" wrap="square" lIns="0" tIns="91440" rIns="146304" bIns="91440" rtlCol="0" anchor="b">
            <a:noAutofit/>
          </a:bodyPr>
          <a:lstStyle/>
          <a:p>
            <a:r>
              <a:rPr lang="en-US"/>
              <a:t>ERD with SSMS when creating tables in SQL Server</a:t>
            </a:r>
          </a:p>
        </p:txBody>
      </p:sp>
      <p:pic>
        <p:nvPicPr>
          <p:cNvPr id="14" name="Picture 13" descr="SSMS showing 3 tables: Accounts, Opportunities and Stage. These are the three tables that we will use in this demo">
            <a:extLst>
              <a:ext uri="{FF2B5EF4-FFF2-40B4-BE49-F238E27FC236}">
                <a16:creationId xmlns:a16="http://schemas.microsoft.com/office/drawing/2014/main" id="{A9478E16-4147-B615-2188-6875ABB7A573}"/>
              </a:ext>
            </a:extLst>
          </p:cNvPr>
          <p:cNvPicPr>
            <a:picLocks noChangeAspect="1"/>
          </p:cNvPicPr>
          <p:nvPr/>
        </p:nvPicPr>
        <p:blipFill>
          <a:blip r:embed="rId2"/>
          <a:stretch>
            <a:fillRect/>
          </a:stretch>
        </p:blipFill>
        <p:spPr>
          <a:xfrm>
            <a:off x="0" y="207872"/>
            <a:ext cx="12192000" cy="6442256"/>
          </a:xfrm>
          <a:prstGeom prst="rect">
            <a:avLst/>
          </a:prstGeom>
        </p:spPr>
      </p:pic>
    </p:spTree>
    <p:extLst>
      <p:ext uri="{BB962C8B-B14F-4D97-AF65-F5344CB8AC3E}">
        <p14:creationId xmlns:p14="http://schemas.microsoft.com/office/powerpoint/2010/main" val="6892415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05B5D6-ECD1-C67D-017A-0C83F4A9200A}"/>
              </a:ext>
            </a:extLst>
          </p:cNvPr>
          <p:cNvSpPr>
            <a:spLocks noGrp="1"/>
          </p:cNvSpPr>
          <p:nvPr>
            <p:ph type="title"/>
          </p:nvPr>
        </p:nvSpPr>
        <p:spPr>
          <a:xfrm>
            <a:off x="418643" y="-680196"/>
            <a:ext cx="11341268" cy="680196"/>
          </a:xfrm>
        </p:spPr>
        <p:txBody>
          <a:bodyPr vert="horz" wrap="square" lIns="0" tIns="91440" rIns="146304" bIns="91440" rtlCol="0" anchor="b">
            <a:noAutofit/>
          </a:bodyPr>
          <a:lstStyle/>
          <a:p>
            <a:r>
              <a:rPr lang="en-US"/>
              <a:t>ERD with Power BI connecting to Dataverse</a:t>
            </a:r>
          </a:p>
        </p:txBody>
      </p:sp>
      <p:pic>
        <p:nvPicPr>
          <p:cNvPr id="6" name="Picture 5" descr="Power BI showing ERD of Accounts and Opportunities in Dataverse">
            <a:extLst>
              <a:ext uri="{FF2B5EF4-FFF2-40B4-BE49-F238E27FC236}">
                <a16:creationId xmlns:a16="http://schemas.microsoft.com/office/drawing/2014/main" id="{7359A9D4-A6BA-7AE6-E558-EDA96C734199}"/>
              </a:ext>
            </a:extLst>
          </p:cNvPr>
          <p:cNvPicPr>
            <a:picLocks noChangeAspect="1"/>
          </p:cNvPicPr>
          <p:nvPr/>
        </p:nvPicPr>
        <p:blipFill rotWithShape="1">
          <a:blip r:embed="rId2"/>
          <a:srcRect r="26875" b="25495"/>
          <a:stretch/>
        </p:blipFill>
        <p:spPr>
          <a:xfrm>
            <a:off x="0" y="206375"/>
            <a:ext cx="12349306" cy="6651625"/>
          </a:xfrm>
          <a:prstGeom prst="rect">
            <a:avLst/>
          </a:prstGeom>
        </p:spPr>
      </p:pic>
    </p:spTree>
    <p:extLst>
      <p:ext uri="{BB962C8B-B14F-4D97-AF65-F5344CB8AC3E}">
        <p14:creationId xmlns:p14="http://schemas.microsoft.com/office/powerpoint/2010/main" val="34843261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E78B-3D8B-19E2-BB9F-DDDE04659638}"/>
              </a:ext>
            </a:extLst>
          </p:cNvPr>
          <p:cNvSpPr>
            <a:spLocks noGrp="1"/>
          </p:cNvSpPr>
          <p:nvPr>
            <p:ph type="title"/>
          </p:nvPr>
        </p:nvSpPr>
        <p:spPr/>
        <p:txBody>
          <a:bodyPr/>
          <a:lstStyle/>
          <a:p>
            <a:r>
              <a:rPr lang="en-US"/>
              <a:t>Hero use-case</a:t>
            </a:r>
          </a:p>
        </p:txBody>
      </p:sp>
      <p:sp>
        <p:nvSpPr>
          <p:cNvPr id="8" name="Content Placeholder 7">
            <a:extLst>
              <a:ext uri="{FF2B5EF4-FFF2-40B4-BE49-F238E27FC236}">
                <a16:creationId xmlns:a16="http://schemas.microsoft.com/office/drawing/2014/main" id="{5DDF700B-3CAB-92A0-5309-2097E7F4DEBB}"/>
              </a:ext>
            </a:extLst>
          </p:cNvPr>
          <p:cNvSpPr>
            <a:spLocks noGrp="1"/>
          </p:cNvSpPr>
          <p:nvPr>
            <p:ph sz="quarter" idx="10"/>
          </p:nvPr>
        </p:nvSpPr>
        <p:spPr>
          <a:xfrm>
            <a:off x="1308753" y="1608133"/>
            <a:ext cx="3132207" cy="615553"/>
          </a:xfrm>
        </p:spPr>
        <p:txBody>
          <a:bodyPr/>
          <a:lstStyle/>
          <a:p>
            <a:pPr algn="ctr"/>
            <a:r>
              <a:rPr lang="en-US" sz="2800"/>
              <a:t>Julie of 2 years ago</a:t>
            </a:r>
          </a:p>
        </p:txBody>
      </p:sp>
      <p:sp>
        <p:nvSpPr>
          <p:cNvPr id="10" name="Content Placeholder 7">
            <a:extLst>
              <a:ext uri="{FF2B5EF4-FFF2-40B4-BE49-F238E27FC236}">
                <a16:creationId xmlns:a16="http://schemas.microsoft.com/office/drawing/2014/main" id="{0497D453-7090-2943-625D-71E26D4C328C}"/>
              </a:ext>
            </a:extLst>
          </p:cNvPr>
          <p:cNvSpPr txBox="1">
            <a:spLocks/>
          </p:cNvSpPr>
          <p:nvPr/>
        </p:nvSpPr>
        <p:spPr>
          <a:xfrm>
            <a:off x="7316080" y="1579509"/>
            <a:ext cx="3342195" cy="615553"/>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800">
                <a:solidFill>
                  <a:schemeClr val="accent1">
                    <a:lumMod val="40000"/>
                    <a:lumOff val="60000"/>
                  </a:schemeClr>
                </a:solidFill>
              </a:rPr>
              <a:t>Julie of today</a:t>
            </a:r>
          </a:p>
        </p:txBody>
      </p:sp>
      <p:grpSp>
        <p:nvGrpSpPr>
          <p:cNvPr id="74" name="Group 73" descr="Storage for Transactional data, Files, Blob files.">
            <a:extLst>
              <a:ext uri="{FF2B5EF4-FFF2-40B4-BE49-F238E27FC236}">
                <a16:creationId xmlns:a16="http://schemas.microsoft.com/office/drawing/2014/main" id="{A393441D-4B7B-92F9-8A48-EDABDD6A371D}"/>
              </a:ext>
            </a:extLst>
          </p:cNvPr>
          <p:cNvGrpSpPr/>
          <p:nvPr/>
        </p:nvGrpSpPr>
        <p:grpSpPr>
          <a:xfrm>
            <a:off x="1537699" y="5134909"/>
            <a:ext cx="2674317" cy="689555"/>
            <a:chOff x="802606" y="5814595"/>
            <a:chExt cx="2674317" cy="689555"/>
          </a:xfrm>
        </p:grpSpPr>
        <p:sp>
          <p:nvSpPr>
            <p:cNvPr id="21" name="Rectangle: Rounded Corners 20">
              <a:extLst>
                <a:ext uri="{FF2B5EF4-FFF2-40B4-BE49-F238E27FC236}">
                  <a16:creationId xmlns:a16="http://schemas.microsoft.com/office/drawing/2014/main" id="{98E54F44-D9C8-2C45-235D-97497AF28DE6}"/>
                </a:ext>
              </a:extLst>
            </p:cNvPr>
            <p:cNvSpPr/>
            <p:nvPr/>
          </p:nvSpPr>
          <p:spPr bwMode="auto">
            <a:xfrm>
              <a:off x="802606" y="5830843"/>
              <a:ext cx="2674317" cy="639183"/>
            </a:xfrm>
            <a:prstGeom prst="roundRect">
              <a:avLst/>
            </a:prstGeom>
            <a:solidFill>
              <a:schemeClr val="tx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8" name="Picture 69" descr="A picture containing sitting&#10;&#10;Description automatically generated">
              <a:extLst>
                <a:ext uri="{FF2B5EF4-FFF2-40B4-BE49-F238E27FC236}">
                  <a16:creationId xmlns:a16="http://schemas.microsoft.com/office/drawing/2014/main" id="{95E1B04F-C2DE-1A86-8067-697D0C86682C}"/>
                </a:ext>
              </a:extLst>
            </p:cNvPr>
            <p:cNvPicPr>
              <a:picLocks noChangeAspect="1"/>
            </p:cNvPicPr>
            <p:nvPr/>
          </p:nvPicPr>
          <p:blipFill>
            <a:blip r:embed="rId3"/>
            <a:stretch>
              <a:fillRect/>
            </a:stretch>
          </p:blipFill>
          <p:spPr>
            <a:xfrm>
              <a:off x="1840971" y="5908954"/>
              <a:ext cx="340631" cy="340631"/>
            </a:xfrm>
            <a:prstGeom prst="rect">
              <a:avLst/>
            </a:prstGeom>
          </p:spPr>
        </p:pic>
        <p:sp>
          <p:nvSpPr>
            <p:cNvPr id="40" name="Rectangle 70">
              <a:extLst>
                <a:ext uri="{FF2B5EF4-FFF2-40B4-BE49-F238E27FC236}">
                  <a16:creationId xmlns:a16="http://schemas.microsoft.com/office/drawing/2014/main" id="{FE2B34F7-5F88-2DC0-16CB-9AF0B84BE181}"/>
                </a:ext>
              </a:extLst>
            </p:cNvPr>
            <p:cNvSpPr/>
            <p:nvPr/>
          </p:nvSpPr>
          <p:spPr bwMode="auto">
            <a:xfrm>
              <a:off x="1762555" y="6313329"/>
              <a:ext cx="895419" cy="1839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900" b="0" i="0" u="none" strike="noStrike" kern="0" cap="none" spc="0" normalizeH="0" baseline="0" noProof="0">
                  <a:ln>
                    <a:noFill/>
                  </a:ln>
                  <a:gradFill>
                    <a:gsLst>
                      <a:gs pos="2917">
                        <a:srgbClr val="000002"/>
                      </a:gs>
                      <a:gs pos="30000">
                        <a:srgbClr val="000002"/>
                      </a:gs>
                    </a:gsLst>
                  </a:gradFill>
                  <a:effectLst/>
                  <a:uLnTx/>
                  <a:uFillTx/>
                  <a:latin typeface="Segoe UI"/>
                  <a:ea typeface="+mn-ea"/>
                  <a:cs typeface="Segoe UI" pitchFamily="34" charset="0"/>
                </a:rPr>
                <a:t>Files</a:t>
              </a:r>
            </a:p>
          </p:txBody>
        </p:sp>
        <p:pic>
          <p:nvPicPr>
            <p:cNvPr id="55" name="Picture 63" descr="A picture containing building, white, black, woman&#10;&#10;Description automatically generated">
              <a:extLst>
                <a:ext uri="{FF2B5EF4-FFF2-40B4-BE49-F238E27FC236}">
                  <a16:creationId xmlns:a16="http://schemas.microsoft.com/office/drawing/2014/main" id="{59F44829-BFA5-EE5D-5493-F48432467614}"/>
                </a:ext>
              </a:extLst>
            </p:cNvPr>
            <p:cNvPicPr>
              <a:picLocks noChangeAspect="1"/>
            </p:cNvPicPr>
            <p:nvPr/>
          </p:nvPicPr>
          <p:blipFill>
            <a:blip r:embed="rId4"/>
            <a:stretch>
              <a:fillRect/>
            </a:stretch>
          </p:blipFill>
          <p:spPr>
            <a:xfrm>
              <a:off x="1215458" y="5848926"/>
              <a:ext cx="340631" cy="340631"/>
            </a:xfrm>
            <a:prstGeom prst="rect">
              <a:avLst/>
            </a:prstGeom>
          </p:spPr>
        </p:pic>
        <p:sp>
          <p:nvSpPr>
            <p:cNvPr id="57" name="Rectangle 64">
              <a:extLst>
                <a:ext uri="{FF2B5EF4-FFF2-40B4-BE49-F238E27FC236}">
                  <a16:creationId xmlns:a16="http://schemas.microsoft.com/office/drawing/2014/main" id="{109DB602-451C-895D-5E83-A56BF6C963A2}"/>
                </a:ext>
              </a:extLst>
            </p:cNvPr>
            <p:cNvSpPr/>
            <p:nvPr/>
          </p:nvSpPr>
          <p:spPr bwMode="auto">
            <a:xfrm>
              <a:off x="888884" y="6212512"/>
              <a:ext cx="993777" cy="2346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lang="en-US" sz="900" kern="0">
                  <a:gradFill>
                    <a:gsLst>
                      <a:gs pos="2917">
                        <a:srgbClr val="000002"/>
                      </a:gs>
                      <a:gs pos="30000">
                        <a:srgbClr val="000002"/>
                      </a:gs>
                    </a:gsLst>
                  </a:gradFill>
                  <a:latin typeface="Segoe UI"/>
                  <a:cs typeface="Segoe UI" pitchFamily="34" charset="0"/>
                </a:rPr>
                <a:t>Transaction </a:t>
              </a:r>
              <a:br>
                <a:rPr lang="en-US" sz="900" kern="0">
                  <a:gradFill>
                    <a:gsLst>
                      <a:gs pos="2917">
                        <a:srgbClr val="000002"/>
                      </a:gs>
                      <a:gs pos="30000">
                        <a:srgbClr val="000002"/>
                      </a:gs>
                    </a:gsLst>
                  </a:gradFill>
                  <a:latin typeface="Segoe UI"/>
                  <a:cs typeface="Segoe UI" pitchFamily="34" charset="0"/>
                </a:rPr>
              </a:br>
              <a:r>
                <a:rPr kumimoji="0" lang="en-US" sz="900" b="0" i="0" u="none" strike="noStrike" kern="0" cap="none" spc="0" normalizeH="0" baseline="0" noProof="0">
                  <a:ln>
                    <a:noFill/>
                  </a:ln>
                  <a:gradFill>
                    <a:gsLst>
                      <a:gs pos="2917">
                        <a:srgbClr val="000002"/>
                      </a:gs>
                      <a:gs pos="30000">
                        <a:srgbClr val="000002"/>
                      </a:gs>
                    </a:gsLst>
                  </a:gradFill>
                  <a:effectLst/>
                  <a:uLnTx/>
                  <a:uFillTx/>
                  <a:latin typeface="Segoe UI"/>
                  <a:ea typeface="+mn-ea"/>
                  <a:cs typeface="Segoe UI" pitchFamily="34" charset="0"/>
                </a:rPr>
                <a:t>data</a:t>
              </a:r>
            </a:p>
          </p:txBody>
        </p:sp>
        <p:sp>
          <p:nvSpPr>
            <p:cNvPr id="59" name="Rectangle 68">
              <a:extLst>
                <a:ext uri="{FF2B5EF4-FFF2-40B4-BE49-F238E27FC236}">
                  <a16:creationId xmlns:a16="http://schemas.microsoft.com/office/drawing/2014/main" id="{EB1458E2-E1D5-FAC5-A56C-26C3857C9356}"/>
                </a:ext>
              </a:extLst>
            </p:cNvPr>
            <p:cNvSpPr/>
            <p:nvPr/>
          </p:nvSpPr>
          <p:spPr bwMode="auto">
            <a:xfrm>
              <a:off x="2567624" y="6320165"/>
              <a:ext cx="895419" cy="1839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900" b="0" i="0" u="none" strike="noStrike" kern="0" cap="none" spc="0" normalizeH="0" baseline="0" noProof="0">
                  <a:ln>
                    <a:noFill/>
                  </a:ln>
                  <a:gradFill>
                    <a:gsLst>
                      <a:gs pos="2917">
                        <a:srgbClr val="000002"/>
                      </a:gs>
                      <a:gs pos="30000">
                        <a:srgbClr val="000002"/>
                      </a:gs>
                    </a:gsLst>
                  </a:gradFill>
                  <a:effectLst/>
                  <a:uLnTx/>
                  <a:uFillTx/>
                  <a:latin typeface="Segoe UI"/>
                  <a:ea typeface="+mn-ea"/>
                  <a:cs typeface="Segoe UI" pitchFamily="34" charset="0"/>
                </a:rPr>
                <a:t>Data Lake</a:t>
              </a:r>
            </a:p>
          </p:txBody>
        </p:sp>
        <p:pic>
          <p:nvPicPr>
            <p:cNvPr id="1026" name="Picture 2" descr="See the source image">
              <a:extLst>
                <a:ext uri="{FF2B5EF4-FFF2-40B4-BE49-F238E27FC236}">
                  <a16:creationId xmlns:a16="http://schemas.microsoft.com/office/drawing/2014/main" id="{B58A2E7C-0BFE-D15E-932E-C8699594E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7476" y="5881272"/>
              <a:ext cx="396720" cy="3967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A3A5632B-9B9D-27C8-0FC7-0A4DBA76E5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178" y="5814595"/>
              <a:ext cx="514830" cy="5148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descr="Front end stack with Business Layer, Reporting Analytics and Cross Platform App">
            <a:extLst>
              <a:ext uri="{FF2B5EF4-FFF2-40B4-BE49-F238E27FC236}">
                <a16:creationId xmlns:a16="http://schemas.microsoft.com/office/drawing/2014/main" id="{A839504D-755C-828D-800C-DC6CF9A58261}"/>
              </a:ext>
            </a:extLst>
          </p:cNvPr>
          <p:cNvGrpSpPr/>
          <p:nvPr/>
        </p:nvGrpSpPr>
        <p:grpSpPr>
          <a:xfrm>
            <a:off x="1496326" y="2412134"/>
            <a:ext cx="2713167" cy="2587244"/>
            <a:chOff x="1511750" y="2225305"/>
            <a:chExt cx="2713167" cy="2587244"/>
          </a:xfrm>
        </p:grpSpPr>
        <p:sp>
          <p:nvSpPr>
            <p:cNvPr id="11" name="Rectangle: Rounded Corners 10">
              <a:extLst>
                <a:ext uri="{FF2B5EF4-FFF2-40B4-BE49-F238E27FC236}">
                  <a16:creationId xmlns:a16="http://schemas.microsoft.com/office/drawing/2014/main" id="{36E53124-13BA-D951-CC42-40A0238492DE}"/>
                </a:ext>
              </a:extLst>
            </p:cNvPr>
            <p:cNvSpPr/>
            <p:nvPr/>
          </p:nvSpPr>
          <p:spPr bwMode="auto">
            <a:xfrm>
              <a:off x="1511750" y="2230522"/>
              <a:ext cx="2713167" cy="2582027"/>
            </a:xfrm>
            <a:prstGeom prst="roundRect">
              <a:avLst>
                <a:gd name="adj" fmla="val 4191"/>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err="1">
                <a:solidFill>
                  <a:srgbClr val="FFFFFF"/>
                </a:solidFill>
                <a:ea typeface="Segoe UI" pitchFamily="34" charset="0"/>
                <a:cs typeface="Segoe UI" pitchFamily="34" charset="0"/>
              </a:endParaRPr>
            </a:p>
          </p:txBody>
        </p:sp>
        <p:grpSp>
          <p:nvGrpSpPr>
            <p:cNvPr id="75" name="Group 74">
              <a:extLst>
                <a:ext uri="{FF2B5EF4-FFF2-40B4-BE49-F238E27FC236}">
                  <a16:creationId xmlns:a16="http://schemas.microsoft.com/office/drawing/2014/main" id="{7DEEA595-E036-A37C-6104-D69CB5E7A5B5}"/>
                </a:ext>
              </a:extLst>
            </p:cNvPr>
            <p:cNvGrpSpPr/>
            <p:nvPr/>
          </p:nvGrpSpPr>
          <p:grpSpPr>
            <a:xfrm>
              <a:off x="1727305" y="3637293"/>
              <a:ext cx="1060356" cy="1002053"/>
              <a:chOff x="995545" y="4341747"/>
              <a:chExt cx="1060356" cy="1002053"/>
            </a:xfrm>
          </p:grpSpPr>
          <p:sp>
            <p:nvSpPr>
              <p:cNvPr id="13" name="Rectangle 12">
                <a:extLst>
                  <a:ext uri="{FF2B5EF4-FFF2-40B4-BE49-F238E27FC236}">
                    <a16:creationId xmlns:a16="http://schemas.microsoft.com/office/drawing/2014/main" id="{9AC3D671-5EA1-9CC8-7FFB-5E9BE57C745B}"/>
                  </a:ext>
                </a:extLst>
              </p:cNvPr>
              <p:cNvSpPr/>
              <p:nvPr/>
            </p:nvSpPr>
            <p:spPr bwMode="auto">
              <a:xfrm>
                <a:off x="995545" y="4341747"/>
                <a:ext cx="1060356" cy="1002053"/>
              </a:xfrm>
              <a:prstGeom prst="rect">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b="1">
                    <a:solidFill>
                      <a:schemeClr val="bg1"/>
                    </a:solidFill>
                    <a:ea typeface="Segoe UI" pitchFamily="34" charset="0"/>
                    <a:cs typeface="Segoe UI" pitchFamily="34" charset="0"/>
                  </a:rPr>
                  <a:t>Business Layer</a:t>
                </a:r>
              </a:p>
              <a:p>
                <a:pPr algn="ctr" defTabSz="932472" fontAlgn="base">
                  <a:spcBef>
                    <a:spcPct val="0"/>
                  </a:spcBef>
                  <a:spcAft>
                    <a:spcPct val="0"/>
                  </a:spcAft>
                </a:pPr>
                <a:endParaRPr lang="en-US" sz="1000" b="1">
                  <a:solidFill>
                    <a:srgbClr val="FF0000"/>
                  </a:solidFill>
                  <a:ea typeface="Segoe UI" pitchFamily="34" charset="0"/>
                  <a:cs typeface="Segoe UI" pitchFamily="34" charset="0"/>
                </a:endParaRPr>
              </a:p>
              <a:p>
                <a:pPr algn="ctr" defTabSz="932472" fontAlgn="base">
                  <a:spcBef>
                    <a:spcPct val="0"/>
                  </a:spcBef>
                  <a:spcAft>
                    <a:spcPct val="0"/>
                  </a:spcAft>
                </a:pPr>
                <a:endParaRPr lang="en-US" sz="1000" b="1">
                  <a:solidFill>
                    <a:srgbClr val="FF0000"/>
                  </a:solidFill>
                  <a:ea typeface="Segoe UI" pitchFamily="34" charset="0"/>
                  <a:cs typeface="Segoe UI" pitchFamily="34" charset="0"/>
                </a:endParaRPr>
              </a:p>
              <a:p>
                <a:pPr algn="ctr" defTabSz="932472" fontAlgn="base">
                  <a:spcBef>
                    <a:spcPct val="0"/>
                  </a:spcBef>
                  <a:spcAft>
                    <a:spcPct val="0"/>
                  </a:spcAft>
                </a:pPr>
                <a:endParaRPr lang="en-US" sz="1000" b="1">
                  <a:solidFill>
                    <a:srgbClr val="FF0000"/>
                  </a:solidFill>
                  <a:ea typeface="Segoe UI" pitchFamily="34" charset="0"/>
                  <a:cs typeface="Segoe UI" pitchFamily="34" charset="0"/>
                </a:endParaRPr>
              </a:p>
            </p:txBody>
          </p:sp>
          <p:pic>
            <p:nvPicPr>
              <p:cNvPr id="46" name="Picture 44" descr="A picture containing object, light, clock&#10;&#10;Description automatically generated">
                <a:extLst>
                  <a:ext uri="{FF2B5EF4-FFF2-40B4-BE49-F238E27FC236}">
                    <a16:creationId xmlns:a16="http://schemas.microsoft.com/office/drawing/2014/main" id="{28315E08-6621-6DC7-C550-8AF8EB517BE7}"/>
                  </a:ext>
                </a:extLst>
              </p:cNvPr>
              <p:cNvPicPr>
                <a:picLocks noChangeAspect="1"/>
              </p:cNvPicPr>
              <p:nvPr/>
            </p:nvPicPr>
            <p:blipFill>
              <a:blip r:embed="rId7"/>
              <a:stretch>
                <a:fillRect/>
              </a:stretch>
            </p:blipFill>
            <p:spPr>
              <a:xfrm>
                <a:off x="1301848" y="4866219"/>
                <a:ext cx="340631" cy="340631"/>
              </a:xfrm>
              <a:prstGeom prst="rect">
                <a:avLst/>
              </a:prstGeom>
            </p:spPr>
          </p:pic>
        </p:grpSp>
        <p:grpSp>
          <p:nvGrpSpPr>
            <p:cNvPr id="76" name="Group 75">
              <a:extLst>
                <a:ext uri="{FF2B5EF4-FFF2-40B4-BE49-F238E27FC236}">
                  <a16:creationId xmlns:a16="http://schemas.microsoft.com/office/drawing/2014/main" id="{B0B97930-8298-05DC-BAB6-3C63AA198B23}"/>
                </a:ext>
              </a:extLst>
            </p:cNvPr>
            <p:cNvGrpSpPr/>
            <p:nvPr/>
          </p:nvGrpSpPr>
          <p:grpSpPr>
            <a:xfrm>
              <a:off x="2842797" y="3637292"/>
              <a:ext cx="1153152" cy="1002053"/>
              <a:chOff x="2111037" y="4341746"/>
              <a:chExt cx="1153152" cy="1002053"/>
            </a:xfrm>
          </p:grpSpPr>
          <p:sp>
            <p:nvSpPr>
              <p:cNvPr id="26" name="Rectangle 25">
                <a:extLst>
                  <a:ext uri="{FF2B5EF4-FFF2-40B4-BE49-F238E27FC236}">
                    <a16:creationId xmlns:a16="http://schemas.microsoft.com/office/drawing/2014/main" id="{93A0459B-87E0-A2EB-14A0-90EFDD66863B}"/>
                  </a:ext>
                </a:extLst>
              </p:cNvPr>
              <p:cNvSpPr/>
              <p:nvPr/>
            </p:nvSpPr>
            <p:spPr bwMode="auto">
              <a:xfrm>
                <a:off x="2111037" y="4341746"/>
                <a:ext cx="1153152" cy="1002053"/>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b="1">
                    <a:solidFill>
                      <a:schemeClr val="bg1"/>
                    </a:solidFill>
                    <a:cs typeface="Segoe UI" pitchFamily="34" charset="0"/>
                  </a:rPr>
                  <a:t>Reporting &amp; Analytics</a:t>
                </a:r>
              </a:p>
              <a:p>
                <a:pPr algn="ctr" defTabSz="932472" fontAlgn="base">
                  <a:spcBef>
                    <a:spcPct val="0"/>
                  </a:spcBef>
                  <a:spcAft>
                    <a:spcPct val="0"/>
                  </a:spcAft>
                </a:pPr>
                <a:endParaRPr lang="en-US" sz="1000" b="1">
                  <a:solidFill>
                    <a:schemeClr val="bg1"/>
                  </a:solidFill>
                  <a:cs typeface="Segoe UI" pitchFamily="34" charset="0"/>
                </a:endParaRPr>
              </a:p>
              <a:p>
                <a:pPr algn="ctr" defTabSz="932472" fontAlgn="base">
                  <a:spcBef>
                    <a:spcPct val="0"/>
                  </a:spcBef>
                  <a:spcAft>
                    <a:spcPct val="0"/>
                  </a:spcAft>
                </a:pPr>
                <a:endParaRPr lang="en-US" sz="1000" b="1">
                  <a:solidFill>
                    <a:schemeClr val="bg1"/>
                  </a:solidFill>
                  <a:cs typeface="Segoe UI" pitchFamily="34" charset="0"/>
                </a:endParaRPr>
              </a:p>
            </p:txBody>
          </p:sp>
          <p:pic>
            <p:nvPicPr>
              <p:cNvPr id="66" name="Picture 4" descr="analysis, chart, graph, options, report, statistics icon">
                <a:extLst>
                  <a:ext uri="{FF2B5EF4-FFF2-40B4-BE49-F238E27FC236}">
                    <a16:creationId xmlns:a16="http://schemas.microsoft.com/office/drawing/2014/main" id="{FB5C9DED-4821-774C-E788-DB1F415A92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6751" y="4788560"/>
                <a:ext cx="447456" cy="447456"/>
              </a:xfrm>
              <a:prstGeom prst="rect">
                <a:avLst/>
              </a:prstGeom>
              <a:extLst>
                <a:ext uri="{909E8E84-426E-40DD-AFC4-6F175D3DCCD1}">
                  <a14:hiddenFill xmlns:a14="http://schemas.microsoft.com/office/drawing/2010/main">
                    <a:solidFill>
                      <a:srgbClr val="FFFFFF"/>
                    </a:solidFill>
                  </a14:hiddenFill>
                </a:ext>
              </a:extLst>
            </p:spPr>
          </p:pic>
        </p:grpSp>
        <p:grpSp>
          <p:nvGrpSpPr>
            <p:cNvPr id="77" name="Group 76">
              <a:extLst>
                <a:ext uri="{FF2B5EF4-FFF2-40B4-BE49-F238E27FC236}">
                  <a16:creationId xmlns:a16="http://schemas.microsoft.com/office/drawing/2014/main" id="{FF98123F-75AF-5433-574B-0B65E2AD46B0}"/>
                </a:ext>
              </a:extLst>
            </p:cNvPr>
            <p:cNvGrpSpPr/>
            <p:nvPr/>
          </p:nvGrpSpPr>
          <p:grpSpPr>
            <a:xfrm>
              <a:off x="1708847" y="2225305"/>
              <a:ext cx="2267899" cy="1329064"/>
              <a:chOff x="995544" y="2950394"/>
              <a:chExt cx="2267899" cy="1329064"/>
            </a:xfrm>
          </p:grpSpPr>
          <p:sp>
            <p:nvSpPr>
              <p:cNvPr id="12" name="Rectangle 11">
                <a:extLst>
                  <a:ext uri="{FF2B5EF4-FFF2-40B4-BE49-F238E27FC236}">
                    <a16:creationId xmlns:a16="http://schemas.microsoft.com/office/drawing/2014/main" id="{557256BA-A782-3921-CDAF-3EBE54CBB5E9}"/>
                  </a:ext>
                </a:extLst>
              </p:cNvPr>
              <p:cNvSpPr/>
              <p:nvPr/>
            </p:nvSpPr>
            <p:spPr bwMode="auto">
              <a:xfrm>
                <a:off x="995544" y="3568863"/>
                <a:ext cx="2267899" cy="710595"/>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b="1">
                  <a:solidFill>
                    <a:schemeClr val="bg1"/>
                  </a:solidFill>
                  <a:cs typeface="Segoe UI" pitchFamily="34" charset="0"/>
                </a:endParaRPr>
              </a:p>
              <a:p>
                <a:pPr algn="ctr" defTabSz="932472" fontAlgn="base">
                  <a:spcBef>
                    <a:spcPct val="0"/>
                  </a:spcBef>
                  <a:spcAft>
                    <a:spcPct val="0"/>
                  </a:spcAft>
                </a:pPr>
                <a:endParaRPr lang="en-US" sz="1000" b="1">
                  <a:solidFill>
                    <a:schemeClr val="bg1"/>
                  </a:solidFill>
                  <a:cs typeface="Segoe UI" pitchFamily="34" charset="0"/>
                </a:endParaRPr>
              </a:p>
              <a:p>
                <a:pPr algn="ctr" defTabSz="932472" fontAlgn="base">
                  <a:spcBef>
                    <a:spcPct val="0"/>
                  </a:spcBef>
                  <a:spcAft>
                    <a:spcPct val="0"/>
                  </a:spcAft>
                </a:pPr>
                <a:endParaRPr lang="en-US" sz="1000" b="1">
                  <a:solidFill>
                    <a:srgbClr val="FF0000"/>
                  </a:solidFill>
                  <a:ea typeface="Segoe UI" pitchFamily="34" charset="0"/>
                  <a:cs typeface="Segoe UI" pitchFamily="34" charset="0"/>
                </a:endParaRPr>
              </a:p>
            </p:txBody>
          </p:sp>
          <p:pic>
            <p:nvPicPr>
              <p:cNvPr id="68" name="Graphic 67" descr="Phone and Tablet">
                <a:extLst>
                  <a:ext uri="{FF2B5EF4-FFF2-40B4-BE49-F238E27FC236}">
                    <a16:creationId xmlns:a16="http://schemas.microsoft.com/office/drawing/2014/main" id="{6E5B4A41-02E9-5E93-8F08-2C60C460D5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95089" y="2950394"/>
                <a:ext cx="668808" cy="668808"/>
              </a:xfrm>
              <a:prstGeom prst="rect">
                <a:avLst/>
              </a:prstGeom>
            </p:spPr>
          </p:pic>
          <p:sp>
            <p:nvSpPr>
              <p:cNvPr id="70" name="TextBox 69">
                <a:extLst>
                  <a:ext uri="{FF2B5EF4-FFF2-40B4-BE49-F238E27FC236}">
                    <a16:creationId xmlns:a16="http://schemas.microsoft.com/office/drawing/2014/main" id="{57CDB200-BD9F-8098-43B6-DEF0DE96BA3E}"/>
                  </a:ext>
                </a:extLst>
              </p:cNvPr>
              <p:cNvSpPr txBox="1"/>
              <p:nvPr/>
            </p:nvSpPr>
            <p:spPr>
              <a:xfrm>
                <a:off x="1611501" y="3806794"/>
                <a:ext cx="1018237" cy="276999"/>
              </a:xfrm>
              <a:prstGeom prst="rect">
                <a:avLst/>
              </a:prstGeom>
              <a:noFill/>
            </p:spPr>
            <p:txBody>
              <a:bodyPr wrap="square">
                <a:spAutoFit/>
              </a:bodyPr>
              <a:lstStyle/>
              <a:p>
                <a:pPr algn="ctr" defTabSz="932472" fontAlgn="base">
                  <a:spcBef>
                    <a:spcPct val="0"/>
                  </a:spcBef>
                  <a:spcAft>
                    <a:spcPct val="0"/>
                  </a:spcAft>
                </a:pPr>
                <a:r>
                  <a:rPr lang="en-US" sz="1200" b="1">
                    <a:solidFill>
                      <a:schemeClr val="bg1"/>
                    </a:solidFill>
                    <a:ea typeface="Segoe UI" pitchFamily="34" charset="0"/>
                    <a:cs typeface="Segoe UI" pitchFamily="34" charset="0"/>
                  </a:rPr>
                  <a:t>Front End</a:t>
                </a:r>
              </a:p>
            </p:txBody>
          </p:sp>
        </p:grpSp>
        <p:pic>
          <p:nvPicPr>
            <p:cNvPr id="79" name="Graphic 78" descr="Programmer female outline">
              <a:extLst>
                <a:ext uri="{FF2B5EF4-FFF2-40B4-BE49-F238E27FC236}">
                  <a16:creationId xmlns:a16="http://schemas.microsoft.com/office/drawing/2014/main" id="{C1A492F3-3B23-866C-0A55-2A1138490C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87821" y="2915127"/>
              <a:ext cx="546581" cy="546581"/>
            </a:xfrm>
            <a:prstGeom prst="rect">
              <a:avLst/>
            </a:prstGeom>
          </p:spPr>
        </p:pic>
      </p:grpSp>
      <p:grpSp>
        <p:nvGrpSpPr>
          <p:cNvPr id="45" name="Group 44" descr="Power Platform ecosystem with data layer in Dataverse which comes with Power App, Power BI, Power Automation.">
            <a:extLst>
              <a:ext uri="{FF2B5EF4-FFF2-40B4-BE49-F238E27FC236}">
                <a16:creationId xmlns:a16="http://schemas.microsoft.com/office/drawing/2014/main" id="{3B20EECC-6D86-A440-DB7E-C6CFD0D5EC47}"/>
              </a:ext>
            </a:extLst>
          </p:cNvPr>
          <p:cNvGrpSpPr/>
          <p:nvPr/>
        </p:nvGrpSpPr>
        <p:grpSpPr>
          <a:xfrm>
            <a:off x="6042660" y="2459713"/>
            <a:ext cx="5433059" cy="3630134"/>
            <a:chOff x="6027420" y="2787373"/>
            <a:chExt cx="5433059" cy="3630134"/>
          </a:xfrm>
        </p:grpSpPr>
        <p:sp>
          <p:nvSpPr>
            <p:cNvPr id="37" name="Rectangle 36">
              <a:extLst>
                <a:ext uri="{FF2B5EF4-FFF2-40B4-BE49-F238E27FC236}">
                  <a16:creationId xmlns:a16="http://schemas.microsoft.com/office/drawing/2014/main" id="{1FC389EF-7BE5-7A0E-917B-15A91A72E405}"/>
                </a:ext>
              </a:extLst>
            </p:cNvPr>
            <p:cNvSpPr/>
            <p:nvPr/>
          </p:nvSpPr>
          <p:spPr bwMode="auto">
            <a:xfrm>
              <a:off x="6027420" y="2787373"/>
              <a:ext cx="5433059" cy="3630134"/>
            </a:xfrm>
            <a:prstGeom prst="rect">
              <a:avLst/>
            </a:prstGeom>
            <a:solidFill>
              <a:schemeClr val="tx1">
                <a:lumMod val="75000"/>
              </a:schemeClr>
            </a:solid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31A3EC64-AF3B-79BF-1797-FE6EC86DDF33}"/>
                </a:ext>
              </a:extLst>
            </p:cNvPr>
            <p:cNvGrpSpPr/>
            <p:nvPr/>
          </p:nvGrpSpPr>
          <p:grpSpPr>
            <a:xfrm>
              <a:off x="6176914" y="5219700"/>
              <a:ext cx="5178473" cy="1072323"/>
              <a:chOff x="6176914" y="5219700"/>
              <a:chExt cx="5178473" cy="1072323"/>
            </a:xfrm>
          </p:grpSpPr>
          <p:sp>
            <p:nvSpPr>
              <p:cNvPr id="5" name="Rectangle 4">
                <a:extLst>
                  <a:ext uri="{FF2B5EF4-FFF2-40B4-BE49-F238E27FC236}">
                    <a16:creationId xmlns:a16="http://schemas.microsoft.com/office/drawing/2014/main" id="{E7F382A0-85BD-3836-1E12-4651827FD58B}"/>
                  </a:ext>
                </a:extLst>
              </p:cNvPr>
              <p:cNvSpPr/>
              <p:nvPr/>
            </p:nvSpPr>
            <p:spPr bwMode="auto">
              <a:xfrm>
                <a:off x="6176914" y="5219700"/>
                <a:ext cx="5178473" cy="1072323"/>
              </a:xfrm>
              <a:prstGeom prst="rect">
                <a:avLst/>
              </a:prstGeom>
              <a:no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a:solidFill>
                      <a:schemeClr val="bg2"/>
                    </a:solidFill>
                    <a:ea typeface="Segoe UI" pitchFamily="34" charset="0"/>
                    <a:cs typeface="Segoe UI" pitchFamily="34" charset="0"/>
                  </a:rPr>
                  <a:t>                  Business Layer</a:t>
                </a:r>
              </a:p>
              <a:p>
                <a:pPr algn="ctr" defTabSz="932472" fontAlgn="base">
                  <a:lnSpc>
                    <a:spcPct val="90000"/>
                  </a:lnSpc>
                  <a:spcBef>
                    <a:spcPct val="0"/>
                  </a:spcBef>
                  <a:spcAft>
                    <a:spcPct val="0"/>
                  </a:spcAft>
                </a:pPr>
                <a:r>
                  <a:rPr lang="en-US" sz="2400" b="1">
                    <a:solidFill>
                      <a:schemeClr val="bg2"/>
                    </a:solidFill>
                    <a:ea typeface="Segoe UI" pitchFamily="34" charset="0"/>
                    <a:cs typeface="Segoe UI" pitchFamily="34" charset="0"/>
                  </a:rPr>
                  <a:t>Data</a:t>
                </a:r>
              </a:p>
            </p:txBody>
          </p:sp>
          <p:pic>
            <p:nvPicPr>
              <p:cNvPr id="14" name="Picture 13" descr="Logo&#10;&#10;Description automatically generated with medium confidence">
                <a:extLst>
                  <a:ext uri="{FF2B5EF4-FFF2-40B4-BE49-F238E27FC236}">
                    <a16:creationId xmlns:a16="http://schemas.microsoft.com/office/drawing/2014/main" id="{85B12A21-C38B-C1D8-7C07-2DDFDD321F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58064" y="5240395"/>
                <a:ext cx="911729" cy="911729"/>
              </a:xfrm>
              <a:prstGeom prst="rect">
                <a:avLst/>
              </a:prstGeom>
            </p:spPr>
          </p:pic>
        </p:grpSp>
      </p:grpSp>
      <p:grpSp>
        <p:nvGrpSpPr>
          <p:cNvPr id="31" name="Group 30" descr="Power app">
            <a:extLst>
              <a:ext uri="{FF2B5EF4-FFF2-40B4-BE49-F238E27FC236}">
                <a16:creationId xmlns:a16="http://schemas.microsoft.com/office/drawing/2014/main" id="{7874800A-E4AF-23F4-DF4E-1D9BA25842EB}"/>
              </a:ext>
            </a:extLst>
          </p:cNvPr>
          <p:cNvGrpSpPr/>
          <p:nvPr/>
        </p:nvGrpSpPr>
        <p:grpSpPr>
          <a:xfrm>
            <a:off x="6192154" y="3331370"/>
            <a:ext cx="1673352" cy="1461667"/>
            <a:chOff x="5840066" y="3659030"/>
            <a:chExt cx="1673352" cy="1461667"/>
          </a:xfrm>
        </p:grpSpPr>
        <p:sp>
          <p:nvSpPr>
            <p:cNvPr id="16" name="Rectangle 15">
              <a:extLst>
                <a:ext uri="{FF2B5EF4-FFF2-40B4-BE49-F238E27FC236}">
                  <a16:creationId xmlns:a16="http://schemas.microsoft.com/office/drawing/2014/main" id="{C80D7EC2-95B9-4470-2296-E0D9D8E5BB64}"/>
                </a:ext>
              </a:extLst>
            </p:cNvPr>
            <p:cNvSpPr/>
            <p:nvPr/>
          </p:nvSpPr>
          <p:spPr bwMode="auto">
            <a:xfrm>
              <a:off x="5840066" y="3659030"/>
              <a:ext cx="1673352" cy="1461667"/>
            </a:xfrm>
            <a:prstGeom prst="rect">
              <a:avLst/>
            </a:prstGeom>
            <a:no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2"/>
                  </a:solidFill>
                  <a:ea typeface="Segoe UI" pitchFamily="34" charset="0"/>
                  <a:cs typeface="Segoe UI" pitchFamily="34" charset="0"/>
                </a:rPr>
                <a:t>App</a:t>
              </a:r>
            </a:p>
          </p:txBody>
        </p:sp>
        <p:pic>
          <p:nvPicPr>
            <p:cNvPr id="20" name="Picture 2" descr="icon">
              <a:extLst>
                <a:ext uri="{FF2B5EF4-FFF2-40B4-BE49-F238E27FC236}">
                  <a16:creationId xmlns:a16="http://schemas.microsoft.com/office/drawing/2014/main" id="{7B7D56F6-7F41-C1CB-3FA3-7EDA77A8E522}"/>
                </a:ext>
                <a:ext uri="{C183D7F6-B498-43B3-948B-1728B52AA6E4}">
                  <adec:decorative xmlns:adec="http://schemas.microsoft.com/office/drawing/2017/decorative" val="0"/>
                </a:ext>
              </a:extLst>
            </p:cNvPr>
            <p:cNvPicPr>
              <a:picLocks noChangeAspect="1" noChangeArrowheads="1"/>
            </p:cNvPicPr>
            <p:nvPr/>
          </p:nvPicPr>
          <p:blipFill>
            <a:blip r:embed="rId14">
              <a:alphaModFix/>
              <a:extLst>
                <a:ext uri="{28A0092B-C50C-407E-A947-70E740481C1C}">
                  <a14:useLocalDpi xmlns:a14="http://schemas.microsoft.com/office/drawing/2010/main" val="0"/>
                </a:ext>
              </a:extLst>
            </a:blip>
            <a:srcRect/>
            <a:stretch>
              <a:fillRect/>
            </a:stretch>
          </p:blipFill>
          <p:spPr bwMode="auto">
            <a:xfrm>
              <a:off x="6346131" y="4309299"/>
              <a:ext cx="709301" cy="709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BEDCD663-3165-BBB9-976A-E258BAE5D17F}"/>
              </a:ext>
              <a:ext uri="{C183D7F6-B498-43B3-948B-1728B52AA6E4}">
                <adec:decorative xmlns:adec="http://schemas.microsoft.com/office/drawing/2017/decorative" val="1"/>
              </a:ext>
            </a:extLst>
          </p:cNvPr>
          <p:cNvGrpSpPr/>
          <p:nvPr/>
        </p:nvGrpSpPr>
        <p:grpSpPr>
          <a:xfrm>
            <a:off x="7958556" y="3331370"/>
            <a:ext cx="1673352" cy="1705990"/>
            <a:chOff x="7943316" y="3659030"/>
            <a:chExt cx="1673352" cy="1705990"/>
          </a:xfrm>
        </p:grpSpPr>
        <p:sp>
          <p:nvSpPr>
            <p:cNvPr id="23" name="Rectangle 22">
              <a:extLst>
                <a:ext uri="{FF2B5EF4-FFF2-40B4-BE49-F238E27FC236}">
                  <a16:creationId xmlns:a16="http://schemas.microsoft.com/office/drawing/2014/main" id="{EC4D8466-2973-DE0B-2BFB-5C65F092610A}"/>
                </a:ext>
              </a:extLst>
            </p:cNvPr>
            <p:cNvSpPr/>
            <p:nvPr/>
          </p:nvSpPr>
          <p:spPr bwMode="auto">
            <a:xfrm>
              <a:off x="7943316" y="3659030"/>
              <a:ext cx="1673352" cy="1461667"/>
            </a:xfrm>
            <a:prstGeom prst="rect">
              <a:avLst/>
            </a:prstGeom>
            <a:no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2"/>
                  </a:solidFill>
                  <a:ea typeface="Segoe UI" pitchFamily="34" charset="0"/>
                  <a:cs typeface="Segoe UI" pitchFamily="34" charset="0"/>
                </a:rPr>
                <a:t>Report</a:t>
              </a:r>
            </a:p>
          </p:txBody>
        </p:sp>
        <p:pic>
          <p:nvPicPr>
            <p:cNvPr id="28" name="Graphic 27">
              <a:extLst>
                <a:ext uri="{FF2B5EF4-FFF2-40B4-BE49-F238E27FC236}">
                  <a16:creationId xmlns:a16="http://schemas.microsoft.com/office/drawing/2014/main" id="{003CA41F-111E-9868-F5BB-7862222334D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019483" y="3868953"/>
              <a:ext cx="1496067" cy="1496067"/>
            </a:xfrm>
            <a:prstGeom prst="rect">
              <a:avLst/>
            </a:prstGeom>
          </p:spPr>
        </p:pic>
      </p:grpSp>
      <p:grpSp>
        <p:nvGrpSpPr>
          <p:cNvPr id="33" name="Group 32">
            <a:extLst>
              <a:ext uri="{FF2B5EF4-FFF2-40B4-BE49-F238E27FC236}">
                <a16:creationId xmlns:a16="http://schemas.microsoft.com/office/drawing/2014/main" id="{FBFE81DE-D5B8-1B2A-A858-503E8824951F}"/>
              </a:ext>
              <a:ext uri="{C183D7F6-B498-43B3-948B-1728B52AA6E4}">
                <adec:decorative xmlns:adec="http://schemas.microsoft.com/office/drawing/2017/decorative" val="1"/>
              </a:ext>
            </a:extLst>
          </p:cNvPr>
          <p:cNvGrpSpPr/>
          <p:nvPr/>
        </p:nvGrpSpPr>
        <p:grpSpPr>
          <a:xfrm>
            <a:off x="9695981" y="3331370"/>
            <a:ext cx="1674646" cy="1641586"/>
            <a:chOff x="10218534" y="3660518"/>
            <a:chExt cx="1674646" cy="1641586"/>
          </a:xfrm>
        </p:grpSpPr>
        <p:sp>
          <p:nvSpPr>
            <p:cNvPr id="25" name="Rectangle 24">
              <a:extLst>
                <a:ext uri="{FF2B5EF4-FFF2-40B4-BE49-F238E27FC236}">
                  <a16:creationId xmlns:a16="http://schemas.microsoft.com/office/drawing/2014/main" id="{FA37CECB-CB47-C6CB-BE1F-8A1D68870D2C}"/>
                </a:ext>
              </a:extLst>
            </p:cNvPr>
            <p:cNvSpPr/>
            <p:nvPr/>
          </p:nvSpPr>
          <p:spPr bwMode="auto">
            <a:xfrm>
              <a:off x="10218534" y="3660518"/>
              <a:ext cx="1674646" cy="1461667"/>
            </a:xfrm>
            <a:prstGeom prst="rect">
              <a:avLst/>
            </a:prstGeom>
            <a:no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bg2"/>
                  </a:solidFill>
                  <a:ea typeface="Segoe UI" pitchFamily="34" charset="0"/>
                  <a:cs typeface="Segoe UI" pitchFamily="34" charset="0"/>
                </a:rPr>
                <a:t>Automation</a:t>
              </a:r>
              <a:endParaRPr lang="en-US" sz="2400">
                <a:solidFill>
                  <a:schemeClr val="bg2"/>
                </a:solidFill>
                <a:ea typeface="Segoe UI" pitchFamily="34" charset="0"/>
                <a:cs typeface="Segoe UI" pitchFamily="34" charset="0"/>
              </a:endParaRPr>
            </a:p>
          </p:txBody>
        </p:sp>
        <p:pic>
          <p:nvPicPr>
            <p:cNvPr id="30" name="Picture 29" descr="Icon&#10;&#10;Description automatically generated">
              <a:extLst>
                <a:ext uri="{FF2B5EF4-FFF2-40B4-BE49-F238E27FC236}">
                  <a16:creationId xmlns:a16="http://schemas.microsoft.com/office/drawing/2014/main" id="{24BB8AB8-8540-641A-6D5C-780C0E4F603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403033" y="3904818"/>
              <a:ext cx="1397286" cy="1397286"/>
            </a:xfrm>
            <a:prstGeom prst="rect">
              <a:avLst/>
            </a:prstGeom>
          </p:spPr>
        </p:pic>
      </p:grpSp>
      <p:pic>
        <p:nvPicPr>
          <p:cNvPr id="35" name="Graphic 34" descr="Phone and Tablet">
            <a:extLst>
              <a:ext uri="{FF2B5EF4-FFF2-40B4-BE49-F238E27FC236}">
                <a16:creationId xmlns:a16="http://schemas.microsoft.com/office/drawing/2014/main" id="{538AD605-E70A-FA8A-C933-3834AC97142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41421" y="2539269"/>
            <a:ext cx="668808" cy="668808"/>
          </a:xfrm>
          <a:prstGeom prst="rect">
            <a:avLst/>
          </a:prstGeom>
        </p:spPr>
      </p:pic>
    </p:spTree>
    <p:extLst>
      <p:ext uri="{BB962C8B-B14F-4D97-AF65-F5344CB8AC3E}">
        <p14:creationId xmlns:p14="http://schemas.microsoft.com/office/powerpoint/2010/main" val="1965537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left)">
                                      <p:cBhvr>
                                        <p:cTn id="16" dur="500"/>
                                        <p:tgtEl>
                                          <p:spTgt spid="4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500"/>
                                        <p:tgtEl>
                                          <p:spTgt spid="31"/>
                                        </p:tgtEl>
                                      </p:cBhvr>
                                    </p:animEffect>
                                  </p:childTnLst>
                                </p:cTn>
                              </p:par>
                              <p:par>
                                <p:cTn id="21" presetID="22" presetClass="entr" presetSubtype="8"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par>
                                <p:cTn id="24" presetID="22" presetClass="entr" presetSubtype="8"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par>
                                <p:cTn id="27" presetID="22" presetClass="entr" presetSubtype="8"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left)">
                                      <p:cBhvr>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3B20EECC-6D86-A440-DB7E-C6CFD0D5EC47}"/>
              </a:ext>
              <a:ext uri="{C183D7F6-B498-43B3-948B-1728B52AA6E4}">
                <adec:decorative xmlns:adec="http://schemas.microsoft.com/office/drawing/2017/decorative" val="1"/>
              </a:ext>
            </a:extLst>
          </p:cNvPr>
          <p:cNvGrpSpPr/>
          <p:nvPr/>
        </p:nvGrpSpPr>
        <p:grpSpPr>
          <a:xfrm>
            <a:off x="6042660" y="2459713"/>
            <a:ext cx="5433059" cy="3630134"/>
            <a:chOff x="6027420" y="2787373"/>
            <a:chExt cx="5433059" cy="3630134"/>
          </a:xfrm>
        </p:grpSpPr>
        <p:sp>
          <p:nvSpPr>
            <p:cNvPr id="37" name="Rectangle 36">
              <a:extLst>
                <a:ext uri="{FF2B5EF4-FFF2-40B4-BE49-F238E27FC236}">
                  <a16:creationId xmlns:a16="http://schemas.microsoft.com/office/drawing/2014/main" id="{1FC389EF-7BE5-7A0E-917B-15A91A72E405}"/>
                </a:ext>
              </a:extLst>
            </p:cNvPr>
            <p:cNvSpPr/>
            <p:nvPr/>
          </p:nvSpPr>
          <p:spPr bwMode="auto">
            <a:xfrm>
              <a:off x="6027420" y="2787373"/>
              <a:ext cx="5433059" cy="3630134"/>
            </a:xfrm>
            <a:prstGeom prst="rect">
              <a:avLst/>
            </a:prstGeom>
            <a:solidFill>
              <a:schemeClr val="tx1">
                <a:lumMod val="75000"/>
              </a:schemeClr>
            </a:solid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31A3EC64-AF3B-79BF-1797-FE6EC86DDF33}"/>
                </a:ext>
              </a:extLst>
            </p:cNvPr>
            <p:cNvGrpSpPr/>
            <p:nvPr/>
          </p:nvGrpSpPr>
          <p:grpSpPr>
            <a:xfrm>
              <a:off x="6176914" y="5219700"/>
              <a:ext cx="5178473" cy="1072323"/>
              <a:chOff x="6176914" y="5219700"/>
              <a:chExt cx="5178473" cy="1072323"/>
            </a:xfrm>
          </p:grpSpPr>
          <p:sp>
            <p:nvSpPr>
              <p:cNvPr id="5" name="Rectangle 4">
                <a:extLst>
                  <a:ext uri="{FF2B5EF4-FFF2-40B4-BE49-F238E27FC236}">
                    <a16:creationId xmlns:a16="http://schemas.microsoft.com/office/drawing/2014/main" id="{E7F382A0-85BD-3836-1E12-4651827FD58B}"/>
                  </a:ext>
                </a:extLst>
              </p:cNvPr>
              <p:cNvSpPr/>
              <p:nvPr/>
            </p:nvSpPr>
            <p:spPr bwMode="auto">
              <a:xfrm>
                <a:off x="6176914" y="5219700"/>
                <a:ext cx="5178473" cy="1072323"/>
              </a:xfrm>
              <a:prstGeom prst="rect">
                <a:avLst/>
              </a:prstGeom>
              <a:no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b="1">
                  <a:solidFill>
                    <a:schemeClr val="bg2"/>
                  </a:solidFill>
                  <a:ea typeface="Segoe UI" pitchFamily="34" charset="0"/>
                  <a:cs typeface="Segoe UI" pitchFamily="34" charset="0"/>
                </a:endParaRPr>
              </a:p>
            </p:txBody>
          </p:sp>
          <p:pic>
            <p:nvPicPr>
              <p:cNvPr id="14" name="Picture 13" descr="Logo&#10;&#10;Description automatically generated with medium confidence">
                <a:extLst>
                  <a:ext uri="{FF2B5EF4-FFF2-40B4-BE49-F238E27FC236}">
                    <a16:creationId xmlns:a16="http://schemas.microsoft.com/office/drawing/2014/main" id="{85B12A21-C38B-C1D8-7C07-2DDFDD321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6694" y="5288777"/>
                <a:ext cx="911729" cy="911729"/>
              </a:xfrm>
              <a:prstGeom prst="rect">
                <a:avLst/>
              </a:prstGeom>
            </p:spPr>
          </p:pic>
        </p:grpSp>
      </p:grpSp>
      <p:sp>
        <p:nvSpPr>
          <p:cNvPr id="2" name="Title 1">
            <a:extLst>
              <a:ext uri="{FF2B5EF4-FFF2-40B4-BE49-F238E27FC236}">
                <a16:creationId xmlns:a16="http://schemas.microsoft.com/office/drawing/2014/main" id="{D571E78B-3D8B-19E2-BB9F-DDDE04659638}"/>
              </a:ext>
            </a:extLst>
          </p:cNvPr>
          <p:cNvSpPr>
            <a:spLocks noGrp="1"/>
          </p:cNvSpPr>
          <p:nvPr>
            <p:ph type="title"/>
          </p:nvPr>
        </p:nvSpPr>
        <p:spPr>
          <a:xfrm>
            <a:off x="425366" y="428055"/>
            <a:ext cx="11341268" cy="680196"/>
          </a:xfrm>
        </p:spPr>
        <p:txBody>
          <a:bodyPr/>
          <a:lstStyle/>
          <a:p>
            <a:r>
              <a:rPr lang="en-US"/>
              <a:t>Hero use-case</a:t>
            </a:r>
          </a:p>
        </p:txBody>
      </p:sp>
      <p:sp>
        <p:nvSpPr>
          <p:cNvPr id="8" name="Content Placeholder 7">
            <a:extLst>
              <a:ext uri="{FF2B5EF4-FFF2-40B4-BE49-F238E27FC236}">
                <a16:creationId xmlns:a16="http://schemas.microsoft.com/office/drawing/2014/main" id="{5DDF700B-3CAB-92A0-5309-2097E7F4DEBB}"/>
              </a:ext>
            </a:extLst>
          </p:cNvPr>
          <p:cNvSpPr>
            <a:spLocks noGrp="1"/>
          </p:cNvSpPr>
          <p:nvPr>
            <p:ph sz="quarter" idx="10"/>
          </p:nvPr>
        </p:nvSpPr>
        <p:spPr>
          <a:xfrm>
            <a:off x="1308753" y="1608133"/>
            <a:ext cx="3132207" cy="615553"/>
          </a:xfrm>
        </p:spPr>
        <p:txBody>
          <a:bodyPr/>
          <a:lstStyle/>
          <a:p>
            <a:pPr algn="ctr"/>
            <a:r>
              <a:rPr lang="en-US" sz="2800"/>
              <a:t>Julie of 2 years ago</a:t>
            </a:r>
          </a:p>
        </p:txBody>
      </p:sp>
      <p:sp>
        <p:nvSpPr>
          <p:cNvPr id="10" name="Content Placeholder 7">
            <a:extLst>
              <a:ext uri="{FF2B5EF4-FFF2-40B4-BE49-F238E27FC236}">
                <a16:creationId xmlns:a16="http://schemas.microsoft.com/office/drawing/2014/main" id="{0497D453-7090-2943-625D-71E26D4C328C}"/>
              </a:ext>
            </a:extLst>
          </p:cNvPr>
          <p:cNvSpPr txBox="1">
            <a:spLocks/>
          </p:cNvSpPr>
          <p:nvPr/>
        </p:nvSpPr>
        <p:spPr>
          <a:xfrm>
            <a:off x="7316080" y="1579509"/>
            <a:ext cx="3342195" cy="615553"/>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800">
                <a:solidFill>
                  <a:schemeClr val="accent1">
                    <a:lumMod val="40000"/>
                    <a:lumOff val="60000"/>
                  </a:schemeClr>
                </a:solidFill>
              </a:rPr>
              <a:t>Julie of today</a:t>
            </a:r>
          </a:p>
        </p:txBody>
      </p:sp>
      <p:grpSp>
        <p:nvGrpSpPr>
          <p:cNvPr id="74" name="Group 73">
            <a:extLst>
              <a:ext uri="{FF2B5EF4-FFF2-40B4-BE49-F238E27FC236}">
                <a16:creationId xmlns:a16="http://schemas.microsoft.com/office/drawing/2014/main" id="{A393441D-4B7B-92F9-8A48-EDABDD6A371D}"/>
              </a:ext>
              <a:ext uri="{C183D7F6-B498-43B3-948B-1728B52AA6E4}">
                <adec:decorative xmlns:adec="http://schemas.microsoft.com/office/drawing/2017/decorative" val="1"/>
              </a:ext>
            </a:extLst>
          </p:cNvPr>
          <p:cNvGrpSpPr/>
          <p:nvPr/>
        </p:nvGrpSpPr>
        <p:grpSpPr>
          <a:xfrm>
            <a:off x="1536192" y="5138928"/>
            <a:ext cx="2674317" cy="689555"/>
            <a:chOff x="802606" y="5814595"/>
            <a:chExt cx="2674317" cy="689555"/>
          </a:xfrm>
        </p:grpSpPr>
        <p:sp>
          <p:nvSpPr>
            <p:cNvPr id="21" name="Rectangle: Rounded Corners 20">
              <a:extLst>
                <a:ext uri="{FF2B5EF4-FFF2-40B4-BE49-F238E27FC236}">
                  <a16:creationId xmlns:a16="http://schemas.microsoft.com/office/drawing/2014/main" id="{98E54F44-D9C8-2C45-235D-97497AF28DE6}"/>
                </a:ext>
              </a:extLst>
            </p:cNvPr>
            <p:cNvSpPr/>
            <p:nvPr/>
          </p:nvSpPr>
          <p:spPr bwMode="auto">
            <a:xfrm>
              <a:off x="802606" y="5830843"/>
              <a:ext cx="2674317" cy="639183"/>
            </a:xfrm>
            <a:prstGeom prst="roundRect">
              <a:avLst/>
            </a:prstGeom>
            <a:solidFill>
              <a:schemeClr val="tx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8" name="Picture 69" descr="A picture containing sitting&#10;&#10;Description automatically generated">
              <a:extLst>
                <a:ext uri="{FF2B5EF4-FFF2-40B4-BE49-F238E27FC236}">
                  <a16:creationId xmlns:a16="http://schemas.microsoft.com/office/drawing/2014/main" id="{95E1B04F-C2DE-1A86-8067-697D0C86682C}"/>
                </a:ext>
              </a:extLst>
            </p:cNvPr>
            <p:cNvPicPr>
              <a:picLocks noChangeAspect="1"/>
            </p:cNvPicPr>
            <p:nvPr/>
          </p:nvPicPr>
          <p:blipFill>
            <a:blip r:embed="rId4"/>
            <a:stretch>
              <a:fillRect/>
            </a:stretch>
          </p:blipFill>
          <p:spPr>
            <a:xfrm>
              <a:off x="1840971" y="5908954"/>
              <a:ext cx="340631" cy="340631"/>
            </a:xfrm>
            <a:prstGeom prst="rect">
              <a:avLst/>
            </a:prstGeom>
          </p:spPr>
        </p:pic>
        <p:sp>
          <p:nvSpPr>
            <p:cNvPr id="40" name="Rectangle 70">
              <a:extLst>
                <a:ext uri="{FF2B5EF4-FFF2-40B4-BE49-F238E27FC236}">
                  <a16:creationId xmlns:a16="http://schemas.microsoft.com/office/drawing/2014/main" id="{FE2B34F7-5F88-2DC0-16CB-9AF0B84BE181}"/>
                </a:ext>
              </a:extLst>
            </p:cNvPr>
            <p:cNvSpPr/>
            <p:nvPr/>
          </p:nvSpPr>
          <p:spPr bwMode="auto">
            <a:xfrm>
              <a:off x="1762555" y="6313329"/>
              <a:ext cx="895419" cy="1839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900" b="0" i="0" u="none" strike="noStrike" kern="0" cap="none" spc="0" normalizeH="0" baseline="0" noProof="0">
                  <a:ln>
                    <a:noFill/>
                  </a:ln>
                  <a:gradFill>
                    <a:gsLst>
                      <a:gs pos="2917">
                        <a:srgbClr val="000002"/>
                      </a:gs>
                      <a:gs pos="30000">
                        <a:srgbClr val="000002"/>
                      </a:gs>
                    </a:gsLst>
                  </a:gradFill>
                  <a:effectLst/>
                  <a:uLnTx/>
                  <a:uFillTx/>
                  <a:latin typeface="Segoe UI"/>
                  <a:ea typeface="+mn-ea"/>
                  <a:cs typeface="Segoe UI" pitchFamily="34" charset="0"/>
                </a:rPr>
                <a:t>Files</a:t>
              </a:r>
            </a:p>
          </p:txBody>
        </p:sp>
        <p:pic>
          <p:nvPicPr>
            <p:cNvPr id="55" name="Picture 63" descr="A picture containing building, white, black, woman&#10;&#10;Description automatically generated">
              <a:extLst>
                <a:ext uri="{FF2B5EF4-FFF2-40B4-BE49-F238E27FC236}">
                  <a16:creationId xmlns:a16="http://schemas.microsoft.com/office/drawing/2014/main" id="{59F44829-BFA5-EE5D-5493-F48432467614}"/>
                </a:ext>
              </a:extLst>
            </p:cNvPr>
            <p:cNvPicPr>
              <a:picLocks noChangeAspect="1"/>
            </p:cNvPicPr>
            <p:nvPr/>
          </p:nvPicPr>
          <p:blipFill>
            <a:blip r:embed="rId5"/>
            <a:stretch>
              <a:fillRect/>
            </a:stretch>
          </p:blipFill>
          <p:spPr>
            <a:xfrm>
              <a:off x="1215458" y="5848926"/>
              <a:ext cx="340631" cy="340631"/>
            </a:xfrm>
            <a:prstGeom prst="rect">
              <a:avLst/>
            </a:prstGeom>
          </p:spPr>
        </p:pic>
        <p:sp>
          <p:nvSpPr>
            <p:cNvPr id="57" name="Rectangle 64">
              <a:extLst>
                <a:ext uri="{FF2B5EF4-FFF2-40B4-BE49-F238E27FC236}">
                  <a16:creationId xmlns:a16="http://schemas.microsoft.com/office/drawing/2014/main" id="{109DB602-451C-895D-5E83-A56BF6C963A2}"/>
                </a:ext>
              </a:extLst>
            </p:cNvPr>
            <p:cNvSpPr/>
            <p:nvPr/>
          </p:nvSpPr>
          <p:spPr bwMode="auto">
            <a:xfrm>
              <a:off x="888884" y="6212512"/>
              <a:ext cx="993777" cy="2346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lang="en-US" sz="900" kern="0">
                  <a:gradFill>
                    <a:gsLst>
                      <a:gs pos="2917">
                        <a:srgbClr val="000002"/>
                      </a:gs>
                      <a:gs pos="30000">
                        <a:srgbClr val="000002"/>
                      </a:gs>
                    </a:gsLst>
                  </a:gradFill>
                  <a:latin typeface="Segoe UI"/>
                  <a:cs typeface="Segoe UI" pitchFamily="34" charset="0"/>
                </a:rPr>
                <a:t>Transaction </a:t>
              </a:r>
              <a:br>
                <a:rPr lang="en-US" sz="900" kern="0">
                  <a:gradFill>
                    <a:gsLst>
                      <a:gs pos="2917">
                        <a:srgbClr val="000002"/>
                      </a:gs>
                      <a:gs pos="30000">
                        <a:srgbClr val="000002"/>
                      </a:gs>
                    </a:gsLst>
                  </a:gradFill>
                  <a:latin typeface="Segoe UI"/>
                  <a:cs typeface="Segoe UI" pitchFamily="34" charset="0"/>
                </a:rPr>
              </a:br>
              <a:r>
                <a:rPr kumimoji="0" lang="en-US" sz="900" b="0" i="0" u="none" strike="noStrike" kern="0" cap="none" spc="0" normalizeH="0" baseline="0" noProof="0">
                  <a:ln>
                    <a:noFill/>
                  </a:ln>
                  <a:gradFill>
                    <a:gsLst>
                      <a:gs pos="2917">
                        <a:srgbClr val="000002"/>
                      </a:gs>
                      <a:gs pos="30000">
                        <a:srgbClr val="000002"/>
                      </a:gs>
                    </a:gsLst>
                  </a:gradFill>
                  <a:effectLst/>
                  <a:uLnTx/>
                  <a:uFillTx/>
                  <a:latin typeface="Segoe UI"/>
                  <a:ea typeface="+mn-ea"/>
                  <a:cs typeface="Segoe UI" pitchFamily="34" charset="0"/>
                </a:rPr>
                <a:t>data</a:t>
              </a:r>
            </a:p>
          </p:txBody>
        </p:sp>
        <p:sp>
          <p:nvSpPr>
            <p:cNvPr id="59" name="Rectangle 68">
              <a:extLst>
                <a:ext uri="{FF2B5EF4-FFF2-40B4-BE49-F238E27FC236}">
                  <a16:creationId xmlns:a16="http://schemas.microsoft.com/office/drawing/2014/main" id="{EB1458E2-E1D5-FAC5-A56C-26C3857C9356}"/>
                </a:ext>
              </a:extLst>
            </p:cNvPr>
            <p:cNvSpPr/>
            <p:nvPr/>
          </p:nvSpPr>
          <p:spPr bwMode="auto">
            <a:xfrm>
              <a:off x="2567624" y="6320165"/>
              <a:ext cx="895419" cy="1839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900" b="0" i="0" u="none" strike="noStrike" kern="0" cap="none" spc="0" normalizeH="0" baseline="0" noProof="0">
                  <a:ln>
                    <a:noFill/>
                  </a:ln>
                  <a:gradFill>
                    <a:gsLst>
                      <a:gs pos="2917">
                        <a:srgbClr val="000002"/>
                      </a:gs>
                      <a:gs pos="30000">
                        <a:srgbClr val="000002"/>
                      </a:gs>
                    </a:gsLst>
                  </a:gradFill>
                  <a:effectLst/>
                  <a:uLnTx/>
                  <a:uFillTx/>
                  <a:latin typeface="Segoe UI"/>
                  <a:ea typeface="+mn-ea"/>
                  <a:cs typeface="Segoe UI" pitchFamily="34" charset="0"/>
                </a:rPr>
                <a:t>Data Lake</a:t>
              </a:r>
            </a:p>
          </p:txBody>
        </p:sp>
        <p:pic>
          <p:nvPicPr>
            <p:cNvPr id="1026" name="Picture 2" descr="See the source image">
              <a:extLst>
                <a:ext uri="{FF2B5EF4-FFF2-40B4-BE49-F238E27FC236}">
                  <a16:creationId xmlns:a16="http://schemas.microsoft.com/office/drawing/2014/main" id="{B58A2E7C-0BFE-D15E-932E-C8699594EC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7476" y="5881272"/>
              <a:ext cx="396720" cy="3967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A3A5632B-9B9D-27C8-0FC7-0A4DBA76E5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4178" y="5814595"/>
              <a:ext cx="514830" cy="51483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Rounded Corners 10">
            <a:extLst>
              <a:ext uri="{FF2B5EF4-FFF2-40B4-BE49-F238E27FC236}">
                <a16:creationId xmlns:a16="http://schemas.microsoft.com/office/drawing/2014/main" id="{36E53124-13BA-D951-CC42-40A0238492DE}"/>
              </a:ext>
            </a:extLst>
          </p:cNvPr>
          <p:cNvSpPr/>
          <p:nvPr/>
        </p:nvSpPr>
        <p:spPr bwMode="auto">
          <a:xfrm>
            <a:off x="1496326" y="2417351"/>
            <a:ext cx="2713167" cy="2582027"/>
          </a:xfrm>
          <a:prstGeom prst="roundRect">
            <a:avLst>
              <a:gd name="adj" fmla="val 4191"/>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00">
                <a:solidFill>
                  <a:srgbClr val="FFFFFF"/>
                </a:solidFill>
                <a:ea typeface="Segoe UI" pitchFamily="34" charset="0"/>
                <a:cs typeface="Segoe UI" pitchFamily="34" charset="0"/>
              </a:rPr>
              <a:t>`</a:t>
            </a:r>
          </a:p>
        </p:txBody>
      </p:sp>
      <p:grpSp>
        <p:nvGrpSpPr>
          <p:cNvPr id="75" name="Group 74">
            <a:extLst>
              <a:ext uri="{FF2B5EF4-FFF2-40B4-BE49-F238E27FC236}">
                <a16:creationId xmlns:a16="http://schemas.microsoft.com/office/drawing/2014/main" id="{7DEEA595-E036-A37C-6104-D69CB5E7A5B5}"/>
              </a:ext>
              <a:ext uri="{C183D7F6-B498-43B3-948B-1728B52AA6E4}">
                <adec:decorative xmlns:adec="http://schemas.microsoft.com/office/drawing/2017/decorative" val="1"/>
              </a:ext>
            </a:extLst>
          </p:cNvPr>
          <p:cNvGrpSpPr/>
          <p:nvPr/>
        </p:nvGrpSpPr>
        <p:grpSpPr>
          <a:xfrm>
            <a:off x="1711881" y="3824122"/>
            <a:ext cx="1060356" cy="1002053"/>
            <a:chOff x="995545" y="4341747"/>
            <a:chExt cx="1060356" cy="1002053"/>
          </a:xfrm>
        </p:grpSpPr>
        <p:sp>
          <p:nvSpPr>
            <p:cNvPr id="13" name="Rectangle 12">
              <a:extLst>
                <a:ext uri="{FF2B5EF4-FFF2-40B4-BE49-F238E27FC236}">
                  <a16:creationId xmlns:a16="http://schemas.microsoft.com/office/drawing/2014/main" id="{9AC3D671-5EA1-9CC8-7FFB-5E9BE57C745B}"/>
                </a:ext>
              </a:extLst>
            </p:cNvPr>
            <p:cNvSpPr/>
            <p:nvPr/>
          </p:nvSpPr>
          <p:spPr bwMode="auto">
            <a:xfrm>
              <a:off x="995545" y="4341747"/>
              <a:ext cx="1060356" cy="1002053"/>
            </a:xfrm>
            <a:prstGeom prst="rect">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b="1">
                  <a:solidFill>
                    <a:schemeClr val="bg1"/>
                  </a:solidFill>
                  <a:ea typeface="Segoe UI" pitchFamily="34" charset="0"/>
                  <a:cs typeface="Segoe UI" pitchFamily="34" charset="0"/>
                </a:rPr>
                <a:t>Business Layer</a:t>
              </a:r>
            </a:p>
            <a:p>
              <a:pPr algn="ctr" defTabSz="932472" fontAlgn="base">
                <a:spcBef>
                  <a:spcPct val="0"/>
                </a:spcBef>
                <a:spcAft>
                  <a:spcPct val="0"/>
                </a:spcAft>
              </a:pPr>
              <a:endParaRPr lang="en-US" sz="1000" b="1">
                <a:solidFill>
                  <a:srgbClr val="FF0000"/>
                </a:solidFill>
                <a:ea typeface="Segoe UI" pitchFamily="34" charset="0"/>
                <a:cs typeface="Segoe UI" pitchFamily="34" charset="0"/>
              </a:endParaRPr>
            </a:p>
            <a:p>
              <a:pPr algn="ctr" defTabSz="932472" fontAlgn="base">
                <a:spcBef>
                  <a:spcPct val="0"/>
                </a:spcBef>
                <a:spcAft>
                  <a:spcPct val="0"/>
                </a:spcAft>
              </a:pPr>
              <a:endParaRPr lang="en-US" sz="1000" b="1">
                <a:solidFill>
                  <a:srgbClr val="FF0000"/>
                </a:solidFill>
                <a:ea typeface="Segoe UI" pitchFamily="34" charset="0"/>
                <a:cs typeface="Segoe UI" pitchFamily="34" charset="0"/>
              </a:endParaRPr>
            </a:p>
            <a:p>
              <a:pPr algn="ctr" defTabSz="932472" fontAlgn="base">
                <a:spcBef>
                  <a:spcPct val="0"/>
                </a:spcBef>
                <a:spcAft>
                  <a:spcPct val="0"/>
                </a:spcAft>
              </a:pPr>
              <a:endParaRPr lang="en-US" sz="1000" b="1">
                <a:solidFill>
                  <a:srgbClr val="FF0000"/>
                </a:solidFill>
                <a:ea typeface="Segoe UI" pitchFamily="34" charset="0"/>
                <a:cs typeface="Segoe UI" pitchFamily="34" charset="0"/>
              </a:endParaRPr>
            </a:p>
          </p:txBody>
        </p:sp>
        <p:pic>
          <p:nvPicPr>
            <p:cNvPr id="46" name="Picture 44" descr="A picture containing object, light, clock&#10;&#10;Description automatically generated">
              <a:extLst>
                <a:ext uri="{FF2B5EF4-FFF2-40B4-BE49-F238E27FC236}">
                  <a16:creationId xmlns:a16="http://schemas.microsoft.com/office/drawing/2014/main" id="{28315E08-6621-6DC7-C550-8AF8EB517BE7}"/>
                </a:ext>
              </a:extLst>
            </p:cNvPr>
            <p:cNvPicPr>
              <a:picLocks noChangeAspect="1"/>
            </p:cNvPicPr>
            <p:nvPr/>
          </p:nvPicPr>
          <p:blipFill>
            <a:blip r:embed="rId8"/>
            <a:stretch>
              <a:fillRect/>
            </a:stretch>
          </p:blipFill>
          <p:spPr>
            <a:xfrm>
              <a:off x="1301848" y="4866219"/>
              <a:ext cx="340631" cy="340631"/>
            </a:xfrm>
            <a:prstGeom prst="rect">
              <a:avLst/>
            </a:prstGeom>
          </p:spPr>
        </p:pic>
      </p:grpSp>
      <p:grpSp>
        <p:nvGrpSpPr>
          <p:cNvPr id="76" name="Group 75">
            <a:extLst>
              <a:ext uri="{FF2B5EF4-FFF2-40B4-BE49-F238E27FC236}">
                <a16:creationId xmlns:a16="http://schemas.microsoft.com/office/drawing/2014/main" id="{B0B97930-8298-05DC-BAB6-3C63AA198B23}"/>
              </a:ext>
              <a:ext uri="{C183D7F6-B498-43B3-948B-1728B52AA6E4}">
                <adec:decorative xmlns:adec="http://schemas.microsoft.com/office/drawing/2017/decorative" val="1"/>
              </a:ext>
            </a:extLst>
          </p:cNvPr>
          <p:cNvGrpSpPr/>
          <p:nvPr/>
        </p:nvGrpSpPr>
        <p:grpSpPr>
          <a:xfrm>
            <a:off x="2827373" y="3824121"/>
            <a:ext cx="1153152" cy="1002053"/>
            <a:chOff x="2111037" y="4341746"/>
            <a:chExt cx="1153152" cy="1002053"/>
          </a:xfrm>
        </p:grpSpPr>
        <p:sp>
          <p:nvSpPr>
            <p:cNvPr id="26" name="Rectangle 25">
              <a:extLst>
                <a:ext uri="{FF2B5EF4-FFF2-40B4-BE49-F238E27FC236}">
                  <a16:creationId xmlns:a16="http://schemas.microsoft.com/office/drawing/2014/main" id="{93A0459B-87E0-A2EB-14A0-90EFDD66863B}"/>
                </a:ext>
              </a:extLst>
            </p:cNvPr>
            <p:cNvSpPr/>
            <p:nvPr/>
          </p:nvSpPr>
          <p:spPr bwMode="auto">
            <a:xfrm>
              <a:off x="2111037" y="4341746"/>
              <a:ext cx="1153152" cy="1002053"/>
            </a:xfrm>
            <a:prstGeom prst="rect">
              <a:avLst/>
            </a:prstGeom>
            <a:solidFill>
              <a:schemeClr val="bg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b="1">
                  <a:solidFill>
                    <a:schemeClr val="bg1"/>
                  </a:solidFill>
                  <a:cs typeface="Segoe UI" pitchFamily="34" charset="0"/>
                </a:rPr>
                <a:t>Reporting &amp; Analytics</a:t>
              </a:r>
            </a:p>
            <a:p>
              <a:pPr algn="ctr" defTabSz="932472" fontAlgn="base">
                <a:spcBef>
                  <a:spcPct val="0"/>
                </a:spcBef>
                <a:spcAft>
                  <a:spcPct val="0"/>
                </a:spcAft>
              </a:pPr>
              <a:endParaRPr lang="en-US" sz="1000" b="1">
                <a:solidFill>
                  <a:schemeClr val="bg1"/>
                </a:solidFill>
                <a:cs typeface="Segoe UI" pitchFamily="34" charset="0"/>
              </a:endParaRPr>
            </a:p>
            <a:p>
              <a:pPr algn="ctr" defTabSz="932472" fontAlgn="base">
                <a:spcBef>
                  <a:spcPct val="0"/>
                </a:spcBef>
                <a:spcAft>
                  <a:spcPct val="0"/>
                </a:spcAft>
              </a:pPr>
              <a:endParaRPr lang="en-US" sz="1000" b="1">
                <a:solidFill>
                  <a:schemeClr val="bg1"/>
                </a:solidFill>
                <a:cs typeface="Segoe UI" pitchFamily="34" charset="0"/>
              </a:endParaRPr>
            </a:p>
          </p:txBody>
        </p:sp>
        <p:pic>
          <p:nvPicPr>
            <p:cNvPr id="66" name="Picture 4" descr="analysis, chart, graph, options, report, statistics icon">
              <a:extLst>
                <a:ext uri="{FF2B5EF4-FFF2-40B4-BE49-F238E27FC236}">
                  <a16:creationId xmlns:a16="http://schemas.microsoft.com/office/drawing/2014/main" id="{FB5C9DED-4821-774C-E788-DB1F415A92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6751" y="4788560"/>
              <a:ext cx="447456" cy="447456"/>
            </a:xfrm>
            <a:prstGeom prst="rect">
              <a:avLst/>
            </a:prstGeom>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557256BA-A782-3921-CDAF-3EBE54CBB5E9}"/>
              </a:ext>
            </a:extLst>
          </p:cNvPr>
          <p:cNvSpPr/>
          <p:nvPr/>
        </p:nvSpPr>
        <p:spPr bwMode="auto">
          <a:xfrm>
            <a:off x="1693423" y="3030603"/>
            <a:ext cx="2267899" cy="710595"/>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b="1">
              <a:solidFill>
                <a:schemeClr val="bg1"/>
              </a:solidFill>
              <a:cs typeface="Segoe UI" pitchFamily="34" charset="0"/>
            </a:endParaRPr>
          </a:p>
          <a:p>
            <a:pPr algn="ctr" defTabSz="932472" fontAlgn="base">
              <a:spcBef>
                <a:spcPct val="0"/>
              </a:spcBef>
              <a:spcAft>
                <a:spcPct val="0"/>
              </a:spcAft>
            </a:pPr>
            <a:r>
              <a:rPr lang="en-US" sz="1050" b="1">
                <a:solidFill>
                  <a:schemeClr val="bg1"/>
                </a:solidFill>
                <a:cs typeface="Segoe UI" pitchFamily="34" charset="0"/>
              </a:rPr>
              <a:t>Front End</a:t>
            </a:r>
          </a:p>
          <a:p>
            <a:pPr algn="ctr" defTabSz="932472" fontAlgn="base">
              <a:spcBef>
                <a:spcPct val="0"/>
              </a:spcBef>
              <a:spcAft>
                <a:spcPct val="0"/>
              </a:spcAft>
            </a:pPr>
            <a:endParaRPr lang="en-US" sz="1000" b="1">
              <a:solidFill>
                <a:srgbClr val="FF0000"/>
              </a:solidFill>
              <a:ea typeface="Segoe UI" pitchFamily="34" charset="0"/>
              <a:cs typeface="Segoe UI" pitchFamily="34" charset="0"/>
            </a:endParaRPr>
          </a:p>
        </p:txBody>
      </p:sp>
      <p:pic>
        <p:nvPicPr>
          <p:cNvPr id="68" name="Graphic 67" descr="Phone and Tablet">
            <a:extLst>
              <a:ext uri="{FF2B5EF4-FFF2-40B4-BE49-F238E27FC236}">
                <a16:creationId xmlns:a16="http://schemas.microsoft.com/office/drawing/2014/main" id="{6E5B4A41-02E9-5E93-8F08-2C60C460D5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92968" y="2412134"/>
            <a:ext cx="668808" cy="668808"/>
          </a:xfrm>
          <a:prstGeom prst="rect">
            <a:avLst/>
          </a:prstGeom>
        </p:spPr>
      </p:pic>
      <p:pic>
        <p:nvPicPr>
          <p:cNvPr id="79" name="Graphic 78" descr="Programmer female outline">
            <a:extLst>
              <a:ext uri="{FF2B5EF4-FFF2-40B4-BE49-F238E27FC236}">
                <a16:creationId xmlns:a16="http://schemas.microsoft.com/office/drawing/2014/main" id="{C1A492F3-3B23-866C-0A55-2A1138490C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72397" y="3101956"/>
            <a:ext cx="546581" cy="546581"/>
          </a:xfrm>
          <a:prstGeom prst="rect">
            <a:avLst/>
          </a:prstGeom>
        </p:spPr>
      </p:pic>
      <p:grpSp>
        <p:nvGrpSpPr>
          <p:cNvPr id="31" name="Group 30">
            <a:extLst>
              <a:ext uri="{FF2B5EF4-FFF2-40B4-BE49-F238E27FC236}">
                <a16:creationId xmlns:a16="http://schemas.microsoft.com/office/drawing/2014/main" id="{7874800A-E4AF-23F4-DF4E-1D9BA25842EB}"/>
              </a:ext>
              <a:ext uri="{C183D7F6-B498-43B3-948B-1728B52AA6E4}">
                <adec:decorative xmlns:adec="http://schemas.microsoft.com/office/drawing/2017/decorative" val="1"/>
              </a:ext>
            </a:extLst>
          </p:cNvPr>
          <p:cNvGrpSpPr/>
          <p:nvPr/>
        </p:nvGrpSpPr>
        <p:grpSpPr>
          <a:xfrm>
            <a:off x="6192154" y="3331370"/>
            <a:ext cx="1673352" cy="1461667"/>
            <a:chOff x="5840066" y="3659030"/>
            <a:chExt cx="1673352" cy="1461667"/>
          </a:xfrm>
        </p:grpSpPr>
        <p:sp>
          <p:nvSpPr>
            <p:cNvPr id="16" name="Rectangle 15">
              <a:extLst>
                <a:ext uri="{FF2B5EF4-FFF2-40B4-BE49-F238E27FC236}">
                  <a16:creationId xmlns:a16="http://schemas.microsoft.com/office/drawing/2014/main" id="{C80D7EC2-95B9-4470-2296-E0D9D8E5BB64}"/>
                </a:ext>
              </a:extLst>
            </p:cNvPr>
            <p:cNvSpPr/>
            <p:nvPr/>
          </p:nvSpPr>
          <p:spPr bwMode="auto">
            <a:xfrm>
              <a:off x="5840066" y="3659030"/>
              <a:ext cx="1673352" cy="1461667"/>
            </a:xfrm>
            <a:prstGeom prst="rect">
              <a:avLst/>
            </a:prstGeom>
            <a:no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bg2"/>
                </a:solidFill>
                <a:ea typeface="Segoe UI" pitchFamily="34" charset="0"/>
                <a:cs typeface="Segoe UI" pitchFamily="34" charset="0"/>
              </a:endParaRPr>
            </a:p>
          </p:txBody>
        </p:sp>
        <p:pic>
          <p:nvPicPr>
            <p:cNvPr id="20" name="Picture 2" descr="icon">
              <a:extLst>
                <a:ext uri="{FF2B5EF4-FFF2-40B4-BE49-F238E27FC236}">
                  <a16:creationId xmlns:a16="http://schemas.microsoft.com/office/drawing/2014/main" id="{7B7D56F6-7F41-C1CB-3FA3-7EDA77A8E522}"/>
                </a:ext>
                <a:ext uri="{C183D7F6-B498-43B3-948B-1728B52AA6E4}">
                  <adec:decorative xmlns:adec="http://schemas.microsoft.com/office/drawing/2017/decorative" val="0"/>
                </a:ext>
              </a:extLst>
            </p:cNvPr>
            <p:cNvPicPr>
              <a:picLocks noChangeAspect="1" noChangeArrowheads="1"/>
            </p:cNvPicPr>
            <p:nvPr/>
          </p:nvPicPr>
          <p:blipFill>
            <a:blip r:embed="rId14">
              <a:alphaModFix/>
              <a:extLst>
                <a:ext uri="{28A0092B-C50C-407E-A947-70E740481C1C}">
                  <a14:useLocalDpi xmlns:a14="http://schemas.microsoft.com/office/drawing/2010/main" val="0"/>
                </a:ext>
              </a:extLst>
            </a:blip>
            <a:srcRect/>
            <a:stretch>
              <a:fillRect/>
            </a:stretch>
          </p:blipFill>
          <p:spPr bwMode="auto">
            <a:xfrm>
              <a:off x="6433302" y="3756660"/>
              <a:ext cx="529468" cy="5294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BEDCD663-3165-BBB9-976A-E258BAE5D17F}"/>
              </a:ext>
              <a:ext uri="{C183D7F6-B498-43B3-948B-1728B52AA6E4}">
                <adec:decorative xmlns:adec="http://schemas.microsoft.com/office/drawing/2017/decorative" val="1"/>
              </a:ext>
            </a:extLst>
          </p:cNvPr>
          <p:cNvGrpSpPr/>
          <p:nvPr/>
        </p:nvGrpSpPr>
        <p:grpSpPr>
          <a:xfrm>
            <a:off x="7958556" y="3172019"/>
            <a:ext cx="1673352" cy="1621018"/>
            <a:chOff x="7943316" y="3499679"/>
            <a:chExt cx="1673352" cy="1621018"/>
          </a:xfrm>
        </p:grpSpPr>
        <p:sp>
          <p:nvSpPr>
            <p:cNvPr id="23" name="Rectangle 22">
              <a:extLst>
                <a:ext uri="{FF2B5EF4-FFF2-40B4-BE49-F238E27FC236}">
                  <a16:creationId xmlns:a16="http://schemas.microsoft.com/office/drawing/2014/main" id="{EC4D8466-2973-DE0B-2BFB-5C65F092610A}"/>
                </a:ext>
              </a:extLst>
            </p:cNvPr>
            <p:cNvSpPr/>
            <p:nvPr/>
          </p:nvSpPr>
          <p:spPr bwMode="auto">
            <a:xfrm>
              <a:off x="7943316" y="3659030"/>
              <a:ext cx="1673352" cy="1461667"/>
            </a:xfrm>
            <a:prstGeom prst="rect">
              <a:avLst/>
            </a:prstGeom>
            <a:no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bg2"/>
                </a:solidFill>
                <a:ea typeface="Segoe UI" pitchFamily="34" charset="0"/>
                <a:cs typeface="Segoe UI" pitchFamily="34" charset="0"/>
              </a:endParaRPr>
            </a:p>
          </p:txBody>
        </p:sp>
        <p:pic>
          <p:nvPicPr>
            <p:cNvPr id="28" name="Graphic 27">
              <a:extLst>
                <a:ext uri="{FF2B5EF4-FFF2-40B4-BE49-F238E27FC236}">
                  <a16:creationId xmlns:a16="http://schemas.microsoft.com/office/drawing/2014/main" id="{003CA41F-111E-9868-F5BB-7862222334D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361769" y="3499679"/>
              <a:ext cx="807301" cy="807301"/>
            </a:xfrm>
            <a:prstGeom prst="rect">
              <a:avLst/>
            </a:prstGeom>
          </p:spPr>
        </p:pic>
      </p:grpSp>
      <p:grpSp>
        <p:nvGrpSpPr>
          <p:cNvPr id="33" name="Group 32">
            <a:extLst>
              <a:ext uri="{FF2B5EF4-FFF2-40B4-BE49-F238E27FC236}">
                <a16:creationId xmlns:a16="http://schemas.microsoft.com/office/drawing/2014/main" id="{FBFE81DE-D5B8-1B2A-A858-503E8824951F}"/>
              </a:ext>
              <a:ext uri="{C183D7F6-B498-43B3-948B-1728B52AA6E4}">
                <adec:decorative xmlns:adec="http://schemas.microsoft.com/office/drawing/2017/decorative" val="1"/>
              </a:ext>
            </a:extLst>
          </p:cNvPr>
          <p:cNvGrpSpPr/>
          <p:nvPr/>
        </p:nvGrpSpPr>
        <p:grpSpPr>
          <a:xfrm>
            <a:off x="9695981" y="3331370"/>
            <a:ext cx="1674646" cy="1641586"/>
            <a:chOff x="10218534" y="3660518"/>
            <a:chExt cx="1674646" cy="1641586"/>
          </a:xfrm>
        </p:grpSpPr>
        <p:sp>
          <p:nvSpPr>
            <p:cNvPr id="25" name="Rectangle 24">
              <a:extLst>
                <a:ext uri="{FF2B5EF4-FFF2-40B4-BE49-F238E27FC236}">
                  <a16:creationId xmlns:a16="http://schemas.microsoft.com/office/drawing/2014/main" id="{FA37CECB-CB47-C6CB-BE1F-8A1D68870D2C}"/>
                </a:ext>
              </a:extLst>
            </p:cNvPr>
            <p:cNvSpPr/>
            <p:nvPr/>
          </p:nvSpPr>
          <p:spPr bwMode="auto">
            <a:xfrm>
              <a:off x="10218534" y="3660518"/>
              <a:ext cx="1674646" cy="1461667"/>
            </a:xfrm>
            <a:prstGeom prst="rect">
              <a:avLst/>
            </a:prstGeom>
            <a:no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bg2"/>
                  </a:solidFill>
                  <a:ea typeface="Segoe UI" pitchFamily="34" charset="0"/>
                  <a:cs typeface="Segoe UI" pitchFamily="34" charset="0"/>
                </a:rPr>
                <a:t>Automation</a:t>
              </a:r>
              <a:endParaRPr lang="en-US" sz="2400">
                <a:solidFill>
                  <a:schemeClr val="bg2"/>
                </a:solidFill>
                <a:ea typeface="Segoe UI" pitchFamily="34" charset="0"/>
                <a:cs typeface="Segoe UI" pitchFamily="34" charset="0"/>
              </a:endParaRPr>
            </a:p>
          </p:txBody>
        </p:sp>
        <p:pic>
          <p:nvPicPr>
            <p:cNvPr id="30" name="Picture 29" descr="Icon&#10;&#10;Description automatically generated">
              <a:extLst>
                <a:ext uri="{FF2B5EF4-FFF2-40B4-BE49-F238E27FC236}">
                  <a16:creationId xmlns:a16="http://schemas.microsoft.com/office/drawing/2014/main" id="{24BB8AB8-8540-641A-6D5C-780C0E4F603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403033" y="3904818"/>
              <a:ext cx="1397286" cy="1397286"/>
            </a:xfrm>
            <a:prstGeom prst="rect">
              <a:avLst/>
            </a:prstGeom>
          </p:spPr>
        </p:pic>
      </p:grpSp>
      <p:cxnSp>
        <p:nvCxnSpPr>
          <p:cNvPr id="41" name="Straight Arrow Connector 40">
            <a:extLst>
              <a:ext uri="{FF2B5EF4-FFF2-40B4-BE49-F238E27FC236}">
                <a16:creationId xmlns:a16="http://schemas.microsoft.com/office/drawing/2014/main" id="{3F452EFD-B758-2F42-57CA-AB5A56616543}"/>
              </a:ext>
              <a:ext uri="{C183D7F6-B498-43B3-948B-1728B52AA6E4}">
                <adec:decorative xmlns:adec="http://schemas.microsoft.com/office/drawing/2017/decorative" val="1"/>
              </a:ext>
            </a:extLst>
          </p:cNvPr>
          <p:cNvCxnSpPr/>
          <p:nvPr/>
        </p:nvCxnSpPr>
        <p:spPr>
          <a:xfrm>
            <a:off x="4377056" y="5555270"/>
            <a:ext cx="1520824" cy="0"/>
          </a:xfrm>
          <a:prstGeom prst="straightConnector1">
            <a:avLst/>
          </a:prstGeom>
          <a:ln w="76200">
            <a:solidFill>
              <a:srgbClr val="99E69E"/>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60F3C83-F31E-8A88-3436-9904B58BC815}"/>
              </a:ext>
              <a:ext uri="{C183D7F6-B498-43B3-948B-1728B52AA6E4}">
                <adec:decorative xmlns:adec="http://schemas.microsoft.com/office/drawing/2017/decorative" val="1"/>
              </a:ext>
            </a:extLst>
          </p:cNvPr>
          <p:cNvCxnSpPr>
            <a:cxnSpLocks/>
          </p:cNvCxnSpPr>
          <p:nvPr/>
        </p:nvCxnSpPr>
        <p:spPr>
          <a:xfrm>
            <a:off x="4377056" y="4270935"/>
            <a:ext cx="1520824" cy="0"/>
          </a:xfrm>
          <a:prstGeom prst="straightConnector1">
            <a:avLst/>
          </a:prstGeom>
          <a:ln w="76200">
            <a:solidFill>
              <a:srgbClr val="99E69E"/>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1D4B2FBF-8405-4E48-406D-D5A363328620}"/>
              </a:ext>
              <a:ext uri="{C183D7F6-B498-43B3-948B-1728B52AA6E4}">
                <adec:decorative xmlns:adec="http://schemas.microsoft.com/office/drawing/2017/decorative" val="1"/>
              </a:ext>
            </a:extLst>
          </p:cNvPr>
          <p:cNvCxnSpPr>
            <a:cxnSpLocks/>
          </p:cNvCxnSpPr>
          <p:nvPr/>
        </p:nvCxnSpPr>
        <p:spPr>
          <a:xfrm>
            <a:off x="4377056" y="2957880"/>
            <a:ext cx="1520824" cy="0"/>
          </a:xfrm>
          <a:prstGeom prst="straightConnector1">
            <a:avLst/>
          </a:prstGeom>
          <a:ln w="76200">
            <a:solidFill>
              <a:srgbClr val="99E69E"/>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5D973EF3-6EC0-2F3C-1092-41D585F5139F}"/>
              </a:ext>
            </a:extLst>
          </p:cNvPr>
          <p:cNvSpPr/>
          <p:nvPr/>
        </p:nvSpPr>
        <p:spPr bwMode="auto">
          <a:xfrm>
            <a:off x="2027862" y="3023767"/>
            <a:ext cx="1449176" cy="710595"/>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100" b="1">
              <a:solidFill>
                <a:schemeClr val="bg1"/>
              </a:solidFill>
              <a:cs typeface="Segoe UI" pitchFamily="34" charset="0"/>
            </a:endParaRPr>
          </a:p>
          <a:p>
            <a:pPr algn="ctr" defTabSz="932472" fontAlgn="base">
              <a:spcBef>
                <a:spcPct val="0"/>
              </a:spcBef>
              <a:spcAft>
                <a:spcPct val="0"/>
              </a:spcAft>
            </a:pPr>
            <a:r>
              <a:rPr lang="en-US" sz="1200" b="1">
                <a:solidFill>
                  <a:schemeClr val="bg1"/>
                </a:solidFill>
                <a:cs typeface="Segoe UI" pitchFamily="34" charset="0"/>
              </a:rPr>
              <a:t>Front End</a:t>
            </a:r>
          </a:p>
          <a:p>
            <a:pPr algn="ctr" defTabSz="932472" fontAlgn="base">
              <a:spcBef>
                <a:spcPct val="0"/>
              </a:spcBef>
              <a:spcAft>
                <a:spcPct val="0"/>
              </a:spcAft>
            </a:pPr>
            <a:endParaRPr lang="en-US" sz="1100" b="1">
              <a:solidFill>
                <a:srgbClr val="FF0000"/>
              </a:solidFill>
              <a:ea typeface="Segoe UI" pitchFamily="34" charset="0"/>
              <a:cs typeface="Segoe UI" pitchFamily="34" charset="0"/>
            </a:endParaRPr>
          </a:p>
        </p:txBody>
      </p:sp>
      <p:pic>
        <p:nvPicPr>
          <p:cNvPr id="35" name="Graphic 34" descr="Phone and Tablet">
            <a:extLst>
              <a:ext uri="{FF2B5EF4-FFF2-40B4-BE49-F238E27FC236}">
                <a16:creationId xmlns:a16="http://schemas.microsoft.com/office/drawing/2014/main" id="{538AD605-E70A-FA8A-C933-3834AC97142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41421" y="2539269"/>
            <a:ext cx="668808" cy="668808"/>
          </a:xfrm>
          <a:prstGeom prst="rect">
            <a:avLst/>
          </a:prstGeom>
        </p:spPr>
      </p:pic>
    </p:spTree>
    <p:extLst>
      <p:ext uri="{BB962C8B-B14F-4D97-AF65-F5344CB8AC3E}">
        <p14:creationId xmlns:p14="http://schemas.microsoft.com/office/powerpoint/2010/main" val="4256794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91667E-6 2.96296E-6 L 0.47539 0.00301 " pathEditMode="relative" rAng="0" ptsTypes="AA">
                                      <p:cBhvr>
                                        <p:cTn id="6" dur="2000" fill="hold"/>
                                        <p:tgtEl>
                                          <p:spTgt spid="74"/>
                                        </p:tgtEl>
                                        <p:attrNameLst>
                                          <p:attrName>ppt_x</p:attrName>
                                          <p:attrName>ppt_y</p:attrName>
                                        </p:attrNameLst>
                                      </p:cBhvr>
                                      <p:rCtr x="23763" y="139"/>
                                    </p:animMotion>
                                  </p:childTnLst>
                                </p:cTn>
                              </p:par>
                            </p:childTnLst>
                          </p:cTn>
                        </p:par>
                        <p:par>
                          <p:cTn id="7" fill="hold">
                            <p:stCondLst>
                              <p:cond delay="2000"/>
                            </p:stCondLst>
                            <p:childTnLst>
                              <p:par>
                                <p:cTn id="8" presetID="42" presetClass="path" presetSubtype="0" accel="50000" decel="50000" fill="hold" nodeType="afterEffect">
                                  <p:stCondLst>
                                    <p:cond delay="0"/>
                                  </p:stCondLst>
                                  <p:childTnLst>
                                    <p:animMotion origin="layout" path="M -4.16667E-6 4.44444E-6 L 0.69896 0.16111 " pathEditMode="relative" rAng="0" ptsTypes="AA">
                                      <p:cBhvr>
                                        <p:cTn id="9" dur="2000" fill="hold"/>
                                        <p:tgtEl>
                                          <p:spTgt spid="75"/>
                                        </p:tgtEl>
                                        <p:attrNameLst>
                                          <p:attrName>ppt_x</p:attrName>
                                          <p:attrName>ppt_y</p:attrName>
                                        </p:attrNameLst>
                                      </p:cBhvr>
                                      <p:rCtr x="34948" y="8056"/>
                                    </p:animMotion>
                                  </p:childTnLst>
                                </p:cTn>
                              </p:par>
                            </p:childTnLst>
                          </p:cTn>
                        </p:par>
                        <p:par>
                          <p:cTn id="10" fill="hold">
                            <p:stCondLst>
                              <p:cond delay="4000"/>
                            </p:stCondLst>
                            <p:childTnLst>
                              <p:par>
                                <p:cTn id="11" presetID="42" presetClass="path" presetSubtype="0" accel="50000" decel="50000" fill="hold" nodeType="afterEffect">
                                  <p:stCondLst>
                                    <p:cond delay="0"/>
                                  </p:stCondLst>
                                  <p:childTnLst>
                                    <p:animMotion origin="layout" path="M 3.33333E-6 4.44444E-6 L 0.44557 -0.01389 " pathEditMode="relative" rAng="0" ptsTypes="AA">
                                      <p:cBhvr>
                                        <p:cTn id="12" dur="2000" fill="hold"/>
                                        <p:tgtEl>
                                          <p:spTgt spid="76"/>
                                        </p:tgtEl>
                                        <p:attrNameLst>
                                          <p:attrName>ppt_x</p:attrName>
                                          <p:attrName>ppt_y</p:attrName>
                                        </p:attrNameLst>
                                      </p:cBhvr>
                                      <p:rCtr x="22279" y="-694"/>
                                    </p:animMotion>
                                  </p:childTnLst>
                                </p:cTn>
                              </p:par>
                            </p:childTnLst>
                          </p:cTn>
                        </p:par>
                        <p:par>
                          <p:cTn id="13" fill="hold">
                            <p:stCondLst>
                              <p:cond delay="6000"/>
                            </p:stCondLst>
                            <p:childTnLst>
                              <p:par>
                                <p:cTn id="14" presetID="1" presetClass="exit"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hidden"/>
                                      </p:to>
                                    </p:set>
                                  </p:childTnLst>
                                </p:cTn>
                              </p:par>
                              <p:par>
                                <p:cTn id="16" presetID="42" presetClass="path" presetSubtype="0" accel="50000" decel="50000" fill="hold" grpId="0" nodeType="withEffect">
                                  <p:stCondLst>
                                    <p:cond delay="0"/>
                                  </p:stCondLst>
                                  <p:childTnLst>
                                    <p:animMotion origin="layout" path="M -1.04167E-6 -2.59259E-6 L 0.35248 0.14028 " pathEditMode="relative" rAng="0" ptsTypes="AA">
                                      <p:cBhvr>
                                        <p:cTn id="17" dur="2000" fill="hold"/>
                                        <p:tgtEl>
                                          <p:spTgt spid="36"/>
                                        </p:tgtEl>
                                        <p:attrNameLst>
                                          <p:attrName>ppt_x</p:attrName>
                                          <p:attrName>ppt_y</p:attrName>
                                        </p:attrNameLst>
                                      </p:cBhvr>
                                      <p:rCtr x="17617" y="7014"/>
                                    </p:animMotion>
                                  </p:childTnLst>
                                </p:cTn>
                              </p:par>
                            </p:childTnLst>
                          </p:cTn>
                        </p:par>
                        <p:par>
                          <p:cTn id="18" fill="hold">
                            <p:stCondLst>
                              <p:cond delay="8000"/>
                            </p:stCondLst>
                            <p:childTnLst>
                              <p:par>
                                <p:cTn id="19" presetID="1" presetClass="exit" presetSubtype="0" fill="hold" nodeType="afterEffect">
                                  <p:stCondLst>
                                    <p:cond delay="0"/>
                                  </p:stCondLst>
                                  <p:childTnLst>
                                    <p:set>
                                      <p:cBhvr>
                                        <p:cTn id="20" dur="1" fill="hold">
                                          <p:stCondLst>
                                            <p:cond delay="0"/>
                                          </p:stCondLst>
                                        </p:cTn>
                                        <p:tgtEl>
                                          <p:spTgt spid="6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79"/>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1"/>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animBg="1"/>
      <p:bldP spid="12" grpId="0" animBg="1"/>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E78B-3D8B-19E2-BB9F-DDDE04659638}"/>
              </a:ext>
            </a:extLst>
          </p:cNvPr>
          <p:cNvSpPr>
            <a:spLocks noGrp="1"/>
          </p:cNvSpPr>
          <p:nvPr>
            <p:ph type="title"/>
          </p:nvPr>
        </p:nvSpPr>
        <p:spPr/>
        <p:txBody>
          <a:bodyPr/>
          <a:lstStyle/>
          <a:p>
            <a:r>
              <a:rPr lang="en-US"/>
              <a:t>Hero use-case</a:t>
            </a:r>
          </a:p>
        </p:txBody>
      </p:sp>
      <p:sp>
        <p:nvSpPr>
          <p:cNvPr id="10" name="Content Placeholder 7">
            <a:extLst>
              <a:ext uri="{FF2B5EF4-FFF2-40B4-BE49-F238E27FC236}">
                <a16:creationId xmlns:a16="http://schemas.microsoft.com/office/drawing/2014/main" id="{0497D453-7090-2943-625D-71E26D4C328C}"/>
              </a:ext>
            </a:extLst>
          </p:cNvPr>
          <p:cNvSpPr txBox="1">
            <a:spLocks/>
          </p:cNvSpPr>
          <p:nvPr/>
        </p:nvSpPr>
        <p:spPr>
          <a:xfrm>
            <a:off x="7316080" y="1579509"/>
            <a:ext cx="3342195" cy="615553"/>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800">
                <a:solidFill>
                  <a:schemeClr val="accent1">
                    <a:lumMod val="40000"/>
                    <a:lumOff val="60000"/>
                  </a:schemeClr>
                </a:solidFill>
              </a:rPr>
              <a:t>Julie of today</a:t>
            </a:r>
          </a:p>
        </p:txBody>
      </p:sp>
      <p:sp>
        <p:nvSpPr>
          <p:cNvPr id="6" name="Content Placeholder 5">
            <a:extLst>
              <a:ext uri="{FF2B5EF4-FFF2-40B4-BE49-F238E27FC236}">
                <a16:creationId xmlns:a16="http://schemas.microsoft.com/office/drawing/2014/main" id="{DC6440F3-F6B1-6FC1-FE7D-AD554292613E}"/>
              </a:ext>
            </a:extLst>
          </p:cNvPr>
          <p:cNvSpPr>
            <a:spLocks noGrp="1"/>
          </p:cNvSpPr>
          <p:nvPr>
            <p:ph sz="quarter" idx="10"/>
          </p:nvPr>
        </p:nvSpPr>
        <p:spPr>
          <a:xfrm>
            <a:off x="666628" y="2669754"/>
            <a:ext cx="4876800" cy="3154710"/>
          </a:xfrm>
        </p:spPr>
        <p:txBody>
          <a:bodyPr/>
          <a:lstStyle/>
          <a:p>
            <a:r>
              <a:rPr lang="en-US"/>
              <a:t>From </a:t>
            </a:r>
            <a:r>
              <a:rPr lang="en-US">
                <a:solidFill>
                  <a:schemeClr val="accent6">
                    <a:lumMod val="60000"/>
                    <a:lumOff val="40000"/>
                  </a:schemeClr>
                </a:solidFill>
              </a:rPr>
              <a:t>Months</a:t>
            </a:r>
            <a:r>
              <a:rPr lang="en-US"/>
              <a:t> to </a:t>
            </a:r>
            <a:r>
              <a:rPr lang="en-US">
                <a:solidFill>
                  <a:schemeClr val="accent1">
                    <a:lumMod val="60000"/>
                    <a:lumOff val="40000"/>
                  </a:schemeClr>
                </a:solidFill>
              </a:rPr>
              <a:t>1 day</a:t>
            </a:r>
          </a:p>
          <a:p>
            <a:r>
              <a:rPr lang="en-US"/>
              <a:t>From </a:t>
            </a:r>
            <a:r>
              <a:rPr lang="en-US">
                <a:solidFill>
                  <a:schemeClr val="accent6">
                    <a:lumMod val="60000"/>
                    <a:lumOff val="40000"/>
                  </a:schemeClr>
                </a:solidFill>
              </a:rPr>
              <a:t>depending on a few devs </a:t>
            </a:r>
            <a:r>
              <a:rPr lang="en-US"/>
              <a:t>to just </a:t>
            </a:r>
            <a:r>
              <a:rPr lang="en-US">
                <a:solidFill>
                  <a:schemeClr val="accent1">
                    <a:lumMod val="60000"/>
                    <a:lumOff val="40000"/>
                  </a:schemeClr>
                </a:solidFill>
              </a:rPr>
              <a:t>me</a:t>
            </a:r>
          </a:p>
          <a:p>
            <a:r>
              <a:rPr lang="en-US"/>
              <a:t>From </a:t>
            </a:r>
            <a:r>
              <a:rPr lang="en-US">
                <a:solidFill>
                  <a:schemeClr val="accent6">
                    <a:lumMod val="60000"/>
                    <a:lumOff val="40000"/>
                  </a:schemeClr>
                </a:solidFill>
              </a:rPr>
              <a:t>managing different code complexity </a:t>
            </a:r>
            <a:r>
              <a:rPr lang="en-US"/>
              <a:t>to </a:t>
            </a:r>
            <a:r>
              <a:rPr lang="en-US">
                <a:solidFill>
                  <a:schemeClr val="accent1">
                    <a:lumMod val="60000"/>
                    <a:lumOff val="40000"/>
                  </a:schemeClr>
                </a:solidFill>
              </a:rPr>
              <a:t>delivering value </a:t>
            </a:r>
            <a:r>
              <a:rPr lang="en-US" u="sng">
                <a:solidFill>
                  <a:schemeClr val="accent1">
                    <a:lumMod val="60000"/>
                    <a:lumOff val="40000"/>
                  </a:schemeClr>
                </a:solidFill>
              </a:rPr>
              <a:t>NOW</a:t>
            </a:r>
            <a:r>
              <a:rPr lang="en-US"/>
              <a:t>.</a:t>
            </a:r>
          </a:p>
          <a:p>
            <a:endParaRPr lang="en-US"/>
          </a:p>
        </p:txBody>
      </p:sp>
      <p:sp>
        <p:nvSpPr>
          <p:cNvPr id="7" name="Content Placeholder 7">
            <a:extLst>
              <a:ext uri="{FF2B5EF4-FFF2-40B4-BE49-F238E27FC236}">
                <a16:creationId xmlns:a16="http://schemas.microsoft.com/office/drawing/2014/main" id="{E1382C78-1191-F73E-B62F-6D7C4D81AA8B}"/>
              </a:ext>
            </a:extLst>
          </p:cNvPr>
          <p:cNvSpPr txBox="1">
            <a:spLocks/>
          </p:cNvSpPr>
          <p:nvPr/>
        </p:nvSpPr>
        <p:spPr>
          <a:xfrm>
            <a:off x="7316080" y="1579509"/>
            <a:ext cx="3342195" cy="615553"/>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800">
                <a:solidFill>
                  <a:schemeClr val="accent1">
                    <a:lumMod val="40000"/>
                    <a:lumOff val="60000"/>
                  </a:schemeClr>
                </a:solidFill>
              </a:rPr>
              <a:t>Julie of today</a:t>
            </a:r>
          </a:p>
        </p:txBody>
      </p:sp>
      <p:grpSp>
        <p:nvGrpSpPr>
          <p:cNvPr id="9" name="Group 8" descr="Power Platform ecosystem with Dataverse, Power App, Power BI, Power Automate that works across cross platform (mobile, desktop)">
            <a:extLst>
              <a:ext uri="{FF2B5EF4-FFF2-40B4-BE49-F238E27FC236}">
                <a16:creationId xmlns:a16="http://schemas.microsoft.com/office/drawing/2014/main" id="{A7CD7C11-D2B1-58B0-455B-CB51F8B28A26}"/>
              </a:ext>
            </a:extLst>
          </p:cNvPr>
          <p:cNvGrpSpPr/>
          <p:nvPr/>
        </p:nvGrpSpPr>
        <p:grpSpPr>
          <a:xfrm>
            <a:off x="6042660" y="2459713"/>
            <a:ext cx="5433059" cy="3630134"/>
            <a:chOff x="6027420" y="2787373"/>
            <a:chExt cx="5433059" cy="3630134"/>
          </a:xfrm>
        </p:grpSpPr>
        <p:sp>
          <p:nvSpPr>
            <p:cNvPr id="15" name="Rectangle 14">
              <a:extLst>
                <a:ext uri="{FF2B5EF4-FFF2-40B4-BE49-F238E27FC236}">
                  <a16:creationId xmlns:a16="http://schemas.microsoft.com/office/drawing/2014/main" id="{FEEDDF49-AAAE-EE97-AC2B-66ABCC34C4BE}"/>
                </a:ext>
              </a:extLst>
            </p:cNvPr>
            <p:cNvSpPr/>
            <p:nvPr/>
          </p:nvSpPr>
          <p:spPr bwMode="auto">
            <a:xfrm>
              <a:off x="6027420" y="2787373"/>
              <a:ext cx="5433059" cy="3630134"/>
            </a:xfrm>
            <a:prstGeom prst="rect">
              <a:avLst/>
            </a:prstGeom>
            <a:solidFill>
              <a:schemeClr val="tx1">
                <a:lumMod val="75000"/>
              </a:schemeClr>
            </a:solid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ACC34946-EFF3-05F2-E999-F5B04A3A02C8}"/>
                </a:ext>
              </a:extLst>
            </p:cNvPr>
            <p:cNvGrpSpPr/>
            <p:nvPr/>
          </p:nvGrpSpPr>
          <p:grpSpPr>
            <a:xfrm>
              <a:off x="6176914" y="5219700"/>
              <a:ext cx="5178473" cy="1072323"/>
              <a:chOff x="6176914" y="5219700"/>
              <a:chExt cx="5178473" cy="1072323"/>
            </a:xfrm>
          </p:grpSpPr>
          <p:sp>
            <p:nvSpPr>
              <p:cNvPr id="18" name="Rectangle 17">
                <a:extLst>
                  <a:ext uri="{FF2B5EF4-FFF2-40B4-BE49-F238E27FC236}">
                    <a16:creationId xmlns:a16="http://schemas.microsoft.com/office/drawing/2014/main" id="{C277FDA2-DF16-E6F6-31E7-544E443C3D03}"/>
                  </a:ext>
                </a:extLst>
              </p:cNvPr>
              <p:cNvSpPr/>
              <p:nvPr/>
            </p:nvSpPr>
            <p:spPr bwMode="auto">
              <a:xfrm>
                <a:off x="6176914" y="5219700"/>
                <a:ext cx="5178473" cy="1072323"/>
              </a:xfrm>
              <a:prstGeom prst="rect">
                <a:avLst/>
              </a:prstGeom>
              <a:no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a:solidFill>
                      <a:schemeClr val="bg2"/>
                    </a:solidFill>
                    <a:ea typeface="Segoe UI" pitchFamily="34" charset="0"/>
                    <a:cs typeface="Segoe UI" pitchFamily="34" charset="0"/>
                  </a:rPr>
                  <a:t>                  Business Layer</a:t>
                </a:r>
              </a:p>
              <a:p>
                <a:pPr algn="ctr" defTabSz="932472" fontAlgn="base">
                  <a:lnSpc>
                    <a:spcPct val="90000"/>
                  </a:lnSpc>
                  <a:spcBef>
                    <a:spcPct val="0"/>
                  </a:spcBef>
                  <a:spcAft>
                    <a:spcPct val="0"/>
                  </a:spcAft>
                </a:pPr>
                <a:r>
                  <a:rPr lang="en-US" sz="2400" b="1">
                    <a:solidFill>
                      <a:schemeClr val="bg2"/>
                    </a:solidFill>
                    <a:ea typeface="Segoe UI" pitchFamily="34" charset="0"/>
                    <a:cs typeface="Segoe UI" pitchFamily="34" charset="0"/>
                  </a:rPr>
                  <a:t>Data</a:t>
                </a:r>
              </a:p>
            </p:txBody>
          </p:sp>
          <p:pic>
            <p:nvPicPr>
              <p:cNvPr id="19" name="Picture 18" descr="Logo&#10;&#10;Description automatically generated with medium confidence">
                <a:extLst>
                  <a:ext uri="{FF2B5EF4-FFF2-40B4-BE49-F238E27FC236}">
                    <a16:creationId xmlns:a16="http://schemas.microsoft.com/office/drawing/2014/main" id="{AAC0DBD7-0542-F195-302E-1651F27FB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8064" y="5240395"/>
                <a:ext cx="911729" cy="911729"/>
              </a:xfrm>
              <a:prstGeom prst="rect">
                <a:avLst/>
              </a:prstGeom>
            </p:spPr>
          </p:pic>
        </p:grpSp>
      </p:grpSp>
      <p:grpSp>
        <p:nvGrpSpPr>
          <p:cNvPr id="22" name="Group 21">
            <a:extLst>
              <a:ext uri="{FF2B5EF4-FFF2-40B4-BE49-F238E27FC236}">
                <a16:creationId xmlns:a16="http://schemas.microsoft.com/office/drawing/2014/main" id="{8F2E5386-9D71-1B60-0CE3-2F64BA275A23}"/>
              </a:ext>
              <a:ext uri="{C183D7F6-B498-43B3-948B-1728B52AA6E4}">
                <adec:decorative xmlns:adec="http://schemas.microsoft.com/office/drawing/2017/decorative" val="1"/>
              </a:ext>
            </a:extLst>
          </p:cNvPr>
          <p:cNvGrpSpPr/>
          <p:nvPr/>
        </p:nvGrpSpPr>
        <p:grpSpPr>
          <a:xfrm>
            <a:off x="6192154" y="3331370"/>
            <a:ext cx="1673352" cy="1461667"/>
            <a:chOff x="5840066" y="3659030"/>
            <a:chExt cx="1673352" cy="1461667"/>
          </a:xfrm>
        </p:grpSpPr>
        <p:sp>
          <p:nvSpPr>
            <p:cNvPr id="24" name="Rectangle 23">
              <a:extLst>
                <a:ext uri="{FF2B5EF4-FFF2-40B4-BE49-F238E27FC236}">
                  <a16:creationId xmlns:a16="http://schemas.microsoft.com/office/drawing/2014/main" id="{18B92262-564C-44E3-AD86-CB500CD89E47}"/>
                </a:ext>
              </a:extLst>
            </p:cNvPr>
            <p:cNvSpPr/>
            <p:nvPr/>
          </p:nvSpPr>
          <p:spPr bwMode="auto">
            <a:xfrm>
              <a:off x="5840066" y="3659030"/>
              <a:ext cx="1673352" cy="1461667"/>
            </a:xfrm>
            <a:prstGeom prst="rect">
              <a:avLst/>
            </a:prstGeom>
            <a:no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2"/>
                  </a:solidFill>
                  <a:ea typeface="Segoe UI" pitchFamily="34" charset="0"/>
                  <a:cs typeface="Segoe UI" pitchFamily="34" charset="0"/>
                </a:rPr>
                <a:t>App</a:t>
              </a:r>
            </a:p>
          </p:txBody>
        </p:sp>
        <p:pic>
          <p:nvPicPr>
            <p:cNvPr id="27" name="Picture 2" descr="icon">
              <a:extLst>
                <a:ext uri="{FF2B5EF4-FFF2-40B4-BE49-F238E27FC236}">
                  <a16:creationId xmlns:a16="http://schemas.microsoft.com/office/drawing/2014/main" id="{B093AF67-4BE8-DF5E-ADE9-F9B96F9A48FD}"/>
                </a:ext>
                <a:ext uri="{C183D7F6-B498-43B3-948B-1728B52AA6E4}">
                  <adec:decorative xmlns:adec="http://schemas.microsoft.com/office/drawing/2017/decorative" val="0"/>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6346131" y="4309299"/>
              <a:ext cx="709301" cy="709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23F1B0CC-B66C-B8B4-F56B-E8A323344DFF}"/>
              </a:ext>
              <a:ext uri="{C183D7F6-B498-43B3-948B-1728B52AA6E4}">
                <adec:decorative xmlns:adec="http://schemas.microsoft.com/office/drawing/2017/decorative" val="1"/>
              </a:ext>
            </a:extLst>
          </p:cNvPr>
          <p:cNvGrpSpPr/>
          <p:nvPr/>
        </p:nvGrpSpPr>
        <p:grpSpPr>
          <a:xfrm>
            <a:off x="7958556" y="3331370"/>
            <a:ext cx="1673352" cy="1705990"/>
            <a:chOff x="7943316" y="3659030"/>
            <a:chExt cx="1673352" cy="1705990"/>
          </a:xfrm>
        </p:grpSpPr>
        <p:sp>
          <p:nvSpPr>
            <p:cNvPr id="34" name="Rectangle 33">
              <a:extLst>
                <a:ext uri="{FF2B5EF4-FFF2-40B4-BE49-F238E27FC236}">
                  <a16:creationId xmlns:a16="http://schemas.microsoft.com/office/drawing/2014/main" id="{E6FEA11D-35C1-2130-0472-FF12344024B8}"/>
                </a:ext>
              </a:extLst>
            </p:cNvPr>
            <p:cNvSpPr/>
            <p:nvPr/>
          </p:nvSpPr>
          <p:spPr bwMode="auto">
            <a:xfrm>
              <a:off x="7943316" y="3659030"/>
              <a:ext cx="1673352" cy="1461667"/>
            </a:xfrm>
            <a:prstGeom prst="rect">
              <a:avLst/>
            </a:prstGeom>
            <a:no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2"/>
                  </a:solidFill>
                  <a:ea typeface="Segoe UI" pitchFamily="34" charset="0"/>
                  <a:cs typeface="Segoe UI" pitchFamily="34" charset="0"/>
                </a:rPr>
                <a:t>Report</a:t>
              </a:r>
            </a:p>
          </p:txBody>
        </p:sp>
        <p:pic>
          <p:nvPicPr>
            <p:cNvPr id="70" name="Graphic 69">
              <a:extLst>
                <a:ext uri="{FF2B5EF4-FFF2-40B4-BE49-F238E27FC236}">
                  <a16:creationId xmlns:a16="http://schemas.microsoft.com/office/drawing/2014/main" id="{B5370692-8579-87D0-3ED9-61D8D9CBAB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19483" y="3868953"/>
              <a:ext cx="1496067" cy="1496067"/>
            </a:xfrm>
            <a:prstGeom prst="rect">
              <a:avLst/>
            </a:prstGeom>
          </p:spPr>
        </p:pic>
      </p:grpSp>
      <p:grpSp>
        <p:nvGrpSpPr>
          <p:cNvPr id="77" name="Group 76">
            <a:extLst>
              <a:ext uri="{FF2B5EF4-FFF2-40B4-BE49-F238E27FC236}">
                <a16:creationId xmlns:a16="http://schemas.microsoft.com/office/drawing/2014/main" id="{950FF440-68B3-B3CF-9D28-3A217E52C1B0}"/>
              </a:ext>
              <a:ext uri="{C183D7F6-B498-43B3-948B-1728B52AA6E4}">
                <adec:decorative xmlns:adec="http://schemas.microsoft.com/office/drawing/2017/decorative" val="1"/>
              </a:ext>
            </a:extLst>
          </p:cNvPr>
          <p:cNvGrpSpPr/>
          <p:nvPr/>
        </p:nvGrpSpPr>
        <p:grpSpPr>
          <a:xfrm>
            <a:off x="9695981" y="3331370"/>
            <a:ext cx="1674646" cy="1641586"/>
            <a:chOff x="10218534" y="3660518"/>
            <a:chExt cx="1674646" cy="1641586"/>
          </a:xfrm>
        </p:grpSpPr>
        <p:sp>
          <p:nvSpPr>
            <p:cNvPr id="81" name="Rectangle 80">
              <a:extLst>
                <a:ext uri="{FF2B5EF4-FFF2-40B4-BE49-F238E27FC236}">
                  <a16:creationId xmlns:a16="http://schemas.microsoft.com/office/drawing/2014/main" id="{B21669E4-3B39-7240-07D6-3EE7925BB441}"/>
                </a:ext>
              </a:extLst>
            </p:cNvPr>
            <p:cNvSpPr/>
            <p:nvPr/>
          </p:nvSpPr>
          <p:spPr bwMode="auto">
            <a:xfrm>
              <a:off x="10218534" y="3660518"/>
              <a:ext cx="1674646" cy="1461667"/>
            </a:xfrm>
            <a:prstGeom prst="rect">
              <a:avLst/>
            </a:prstGeom>
            <a:noFill/>
            <a:ln>
              <a:solidFill>
                <a:schemeClr val="tx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bg2"/>
                  </a:solidFill>
                  <a:ea typeface="Segoe UI" pitchFamily="34" charset="0"/>
                  <a:cs typeface="Segoe UI" pitchFamily="34" charset="0"/>
                </a:rPr>
                <a:t>Automation</a:t>
              </a:r>
              <a:endParaRPr lang="en-US" sz="2400">
                <a:solidFill>
                  <a:schemeClr val="bg2"/>
                </a:solidFill>
                <a:ea typeface="Segoe UI" pitchFamily="34" charset="0"/>
                <a:cs typeface="Segoe UI" pitchFamily="34" charset="0"/>
              </a:endParaRPr>
            </a:p>
          </p:txBody>
        </p:sp>
        <p:pic>
          <p:nvPicPr>
            <p:cNvPr id="82" name="Picture 81" descr="Icon&#10;&#10;Description automatically generated">
              <a:extLst>
                <a:ext uri="{FF2B5EF4-FFF2-40B4-BE49-F238E27FC236}">
                  <a16:creationId xmlns:a16="http://schemas.microsoft.com/office/drawing/2014/main" id="{06B607F4-6AA3-6A4C-35D1-762ABFCB59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03033" y="3904818"/>
              <a:ext cx="1397286" cy="1397286"/>
            </a:xfrm>
            <a:prstGeom prst="rect">
              <a:avLst/>
            </a:prstGeom>
          </p:spPr>
        </p:pic>
      </p:grpSp>
      <p:pic>
        <p:nvPicPr>
          <p:cNvPr id="83" name="Graphic 82" descr="Phone and Tablet">
            <a:extLst>
              <a:ext uri="{FF2B5EF4-FFF2-40B4-BE49-F238E27FC236}">
                <a16:creationId xmlns:a16="http://schemas.microsoft.com/office/drawing/2014/main" id="{9CD166F0-664A-EA6B-F3CA-B6AB7B1085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41421" y="2539269"/>
            <a:ext cx="668808" cy="668808"/>
          </a:xfrm>
          <a:prstGeom prst="rect">
            <a:avLst/>
          </a:prstGeom>
        </p:spPr>
      </p:pic>
    </p:spTree>
    <p:extLst>
      <p:ext uri="{BB962C8B-B14F-4D97-AF65-F5344CB8AC3E}">
        <p14:creationId xmlns:p14="http://schemas.microsoft.com/office/powerpoint/2010/main" val="1119224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verse icon">
            <a:extLst>
              <a:ext uri="{FF2B5EF4-FFF2-40B4-BE49-F238E27FC236}">
                <a16:creationId xmlns:a16="http://schemas.microsoft.com/office/drawing/2014/main" id="{793925E0-131F-209B-EAD2-07CDEFE6F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a:noFill/>
        </p:spPr>
      </p:pic>
      <p:sp>
        <p:nvSpPr>
          <p:cNvPr id="3" name="Title 1">
            <a:extLst>
              <a:ext uri="{FF2B5EF4-FFF2-40B4-BE49-F238E27FC236}">
                <a16:creationId xmlns:a16="http://schemas.microsoft.com/office/drawing/2014/main" id="{E4FB8A92-FD5F-8B1A-37BB-87F2A51F32CE}"/>
              </a:ext>
            </a:extLst>
          </p:cNvPr>
          <p:cNvSpPr txBox="1">
            <a:spLocks noGrp="1"/>
          </p:cNvSpPr>
          <p:nvPr>
            <p:ph type="title" idx="4294967295"/>
          </p:nvPr>
        </p:nvSpPr>
        <p:spPr bwMode="ltGray">
          <a:xfrm>
            <a:off x="0" y="0"/>
            <a:ext cx="5669280" cy="6858000"/>
          </a:xfrm>
          <a:prstGeom prst="rect">
            <a:avLst/>
          </a:prstGeom>
          <a:gradFill flip="none" rotWithShape="1">
            <a:gsLst>
              <a:gs pos="50000">
                <a:srgbClr val="000000">
                  <a:alpha val="70000"/>
                </a:srgbClr>
              </a:gs>
              <a:gs pos="100000">
                <a:srgbClr val="000000">
                  <a:alpha val="0"/>
                </a:srgbClr>
              </a:gs>
            </a:gsLst>
            <a:lin ang="0" scaled="1"/>
            <a:tileRect/>
          </a:gradFill>
          <a:ln>
            <a:noFill/>
            <a:prstDash/>
          </a:ln>
          <a:effectLst/>
        </p:spPr>
        <p:txBody>
          <a:bodyPr rot="0" spcFirstLastPara="0" vertOverflow="overflow" horzOverflow="overflow" vert="horz" wrap="square" lIns="585216" tIns="585216" rIns="585216" bIns="585216" numCol="1" spcCol="0" rtlCol="0" fromWordArt="0" anchor="ctr" anchorCtr="0" forceAA="0" compatLnSpc="1">
            <a:prstTxWarp prst="textNoShape">
              <a:avLst/>
            </a:prstTxWarp>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3600" b="1" i="0" u="none" strike="noStrike" kern="0" cap="none" spc="0" normalizeH="0" baseline="0" noProof="0">
                <a:ln>
                  <a:noFill/>
                </a:ln>
                <a:solidFill>
                  <a:schemeClr val="tx1"/>
                </a:solidFill>
                <a:effectLst/>
                <a:uLnTx/>
                <a:uFillTx/>
                <a:latin typeface="Segoe UI Semibold"/>
                <a:ea typeface="+mn-ea"/>
                <a:cs typeface="Segoe UI Light" panose="020B0502040204020203" pitchFamily="34" charset="0"/>
              </a:rPr>
              <a:t>What is Dataverse?</a:t>
            </a:r>
          </a:p>
        </p:txBody>
      </p:sp>
    </p:spTree>
    <p:extLst>
      <p:ext uri="{BB962C8B-B14F-4D97-AF65-F5344CB8AC3E}">
        <p14:creationId xmlns:p14="http://schemas.microsoft.com/office/powerpoint/2010/main" val="4787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68C54-F863-B5DD-0859-6E8D69FB44D7}"/>
              </a:ext>
            </a:extLst>
          </p:cNvPr>
          <p:cNvSpPr>
            <a:spLocks noGrp="1"/>
          </p:cNvSpPr>
          <p:nvPr>
            <p:ph type="title"/>
          </p:nvPr>
        </p:nvSpPr>
        <p:spPr/>
        <p:txBody>
          <a:bodyPr/>
          <a:lstStyle/>
          <a:p>
            <a:r>
              <a:rPr lang="en-US">
                <a:solidFill>
                  <a:srgbClr val="FFFFFF"/>
                </a:solidFill>
                <a:cs typeface="Segoe UI"/>
              </a:rPr>
              <a:t>Easy as Excel!</a:t>
            </a:r>
            <a:endParaRPr lang="en-US">
              <a:solidFill>
                <a:srgbClr val="FFFFFF"/>
              </a:solidFill>
            </a:endParaRPr>
          </a:p>
        </p:txBody>
      </p:sp>
      <p:sp>
        <p:nvSpPr>
          <p:cNvPr id="6" name="Content Placeholder 2">
            <a:extLst>
              <a:ext uri="{FF2B5EF4-FFF2-40B4-BE49-F238E27FC236}">
                <a16:creationId xmlns:a16="http://schemas.microsoft.com/office/drawing/2014/main" id="{CF07D635-AE57-FDF5-6E0F-EDBDAE317A15}"/>
              </a:ext>
              <a:ext uri="{C183D7F6-B498-43B3-948B-1728B52AA6E4}">
                <adec:decorative xmlns:adec="http://schemas.microsoft.com/office/drawing/2017/decorative" val="1"/>
              </a:ext>
            </a:extLst>
          </p:cNvPr>
          <p:cNvSpPr>
            <a:spLocks noGrp="1"/>
          </p:cNvSpPr>
          <p:nvPr/>
        </p:nvSpPr>
        <p:spPr>
          <a:xfrm>
            <a:off x="359239" y="1513816"/>
            <a:ext cx="11340811" cy="1549142"/>
          </a:xfrm>
          <a:prstGeom prst="rect">
            <a:avLst/>
          </a:prstGeom>
        </p:spPr>
        <p:txBody>
          <a:bodyPr vert="horz" wrap="square" lIns="0" tIns="91440" rIns="146304" bIns="91440" rtlCol="0" anchor="t">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a:solidFill>
                <a:srgbClr val="FFFFFF"/>
              </a:solidFill>
              <a:cs typeface="Segoe UI Semibold"/>
            </a:endParaRPr>
          </a:p>
          <a:p>
            <a:endParaRPr lang="en-US">
              <a:solidFill>
                <a:srgbClr val="FFFFFF"/>
              </a:solidFill>
              <a:cs typeface="Segoe UI Semibold"/>
            </a:endParaRPr>
          </a:p>
          <a:p>
            <a:endParaRPr lang="en-US">
              <a:solidFill>
                <a:srgbClr val="FFFFFF"/>
              </a:solidFill>
              <a:cs typeface="Segoe UI Semibold"/>
            </a:endParaRPr>
          </a:p>
        </p:txBody>
      </p:sp>
      <p:sp>
        <p:nvSpPr>
          <p:cNvPr id="26" name="TextBox 25">
            <a:extLst>
              <a:ext uri="{FF2B5EF4-FFF2-40B4-BE49-F238E27FC236}">
                <a16:creationId xmlns:a16="http://schemas.microsoft.com/office/drawing/2014/main" id="{0D6EE8E7-DC9D-86AD-303F-D4A8489E7DE4}"/>
              </a:ext>
            </a:extLst>
          </p:cNvPr>
          <p:cNvSpPr txBox="1"/>
          <p:nvPr/>
        </p:nvSpPr>
        <p:spPr>
          <a:xfrm>
            <a:off x="921369" y="3081893"/>
            <a:ext cx="2072822" cy="162506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en-US" sz="1600">
                <a:solidFill>
                  <a:srgbClr val="FFFFFF"/>
                </a:solidFill>
                <a:cs typeface="Segoe UI"/>
              </a:rPr>
              <a:t>Get up to </a:t>
            </a:r>
            <a:br>
              <a:rPr lang="en-US" sz="1600">
                <a:solidFill>
                  <a:srgbClr val="FFFFFF"/>
                </a:solidFill>
                <a:cs typeface="Segoe UI"/>
              </a:rPr>
            </a:br>
            <a:r>
              <a:rPr lang="en-US" sz="1600" b="1">
                <a:solidFill>
                  <a:srgbClr val="098747"/>
                </a:solidFill>
                <a:cs typeface="Segoe UI"/>
              </a:rPr>
              <a:t>3 Personal Environments</a:t>
            </a:r>
            <a:br>
              <a:rPr lang="en-US" sz="1600">
                <a:solidFill>
                  <a:srgbClr val="FFFFFF"/>
                </a:solidFill>
                <a:cs typeface="Segoe UI"/>
              </a:rPr>
            </a:br>
            <a:r>
              <a:rPr lang="en-US" sz="1600">
                <a:solidFill>
                  <a:srgbClr val="FFFFFF"/>
                </a:solidFill>
                <a:cs typeface="Segoe UI"/>
              </a:rPr>
              <a:t>to get started in your </a:t>
            </a:r>
            <a:r>
              <a:rPr lang="en-US" sz="1600" b="1">
                <a:solidFill>
                  <a:srgbClr val="098747"/>
                </a:solidFill>
                <a:cs typeface="Segoe UI"/>
              </a:rPr>
              <a:t>Dataverse Data Workspace</a:t>
            </a:r>
          </a:p>
        </p:txBody>
      </p:sp>
      <p:pic>
        <p:nvPicPr>
          <p:cNvPr id="32" name="Content Placeholder 47">
            <a:extLst>
              <a:ext uri="{FF2B5EF4-FFF2-40B4-BE49-F238E27FC236}">
                <a16:creationId xmlns:a16="http://schemas.microsoft.com/office/drawing/2014/main" id="{F6FF065B-0385-F03D-D1D0-B2A81E8A9BC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0659" y="1598466"/>
            <a:ext cx="1334241" cy="1334241"/>
          </a:xfrm>
          <a:prstGeom prst="rect">
            <a:avLst/>
          </a:prstGeom>
        </p:spPr>
      </p:pic>
      <p:pic>
        <p:nvPicPr>
          <p:cNvPr id="33" name="Content Placeholder 49">
            <a:extLst>
              <a:ext uri="{FF2B5EF4-FFF2-40B4-BE49-F238E27FC236}">
                <a16:creationId xmlns:a16="http://schemas.microsoft.com/office/drawing/2014/main" id="{DE59898B-7BE2-5868-8752-CA3147B6AD2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7436" y="1637213"/>
            <a:ext cx="1273041" cy="1273041"/>
          </a:xfrm>
          <a:prstGeom prst="rect">
            <a:avLst/>
          </a:prstGeom>
        </p:spPr>
      </p:pic>
      <p:pic>
        <p:nvPicPr>
          <p:cNvPr id="35" name="Content Placeholder 58">
            <a:extLst>
              <a:ext uri="{FF2B5EF4-FFF2-40B4-BE49-F238E27FC236}">
                <a16:creationId xmlns:a16="http://schemas.microsoft.com/office/drawing/2014/main" id="{6F533326-4E37-3EF2-BFFD-8F29596A0F8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24200" y="2273733"/>
            <a:ext cx="694837" cy="694837"/>
          </a:xfrm>
          <a:prstGeom prst="rect">
            <a:avLst/>
          </a:prstGeom>
        </p:spPr>
      </p:pic>
      <p:sp>
        <p:nvSpPr>
          <p:cNvPr id="38" name="TextBox 37">
            <a:extLst>
              <a:ext uri="{FF2B5EF4-FFF2-40B4-BE49-F238E27FC236}">
                <a16:creationId xmlns:a16="http://schemas.microsoft.com/office/drawing/2014/main" id="{2D890080-B804-2E21-C877-B3B63A427263}"/>
              </a:ext>
            </a:extLst>
          </p:cNvPr>
          <p:cNvSpPr txBox="1"/>
          <p:nvPr/>
        </p:nvSpPr>
        <p:spPr>
          <a:xfrm>
            <a:off x="3382629" y="3080338"/>
            <a:ext cx="2231350" cy="14034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en-US" sz="1600">
                <a:solidFill>
                  <a:srgbClr val="FFFFFF"/>
                </a:solidFill>
                <a:cs typeface="Segoe UI"/>
              </a:rPr>
              <a:t>Quickly and easily integrate existing data into Dataverse with </a:t>
            </a:r>
            <a:r>
              <a:rPr lang="en-US" sz="1600" b="1">
                <a:solidFill>
                  <a:srgbClr val="098747"/>
                </a:solidFill>
                <a:cs typeface="Segoe UI"/>
              </a:rPr>
              <a:t>Dataflows</a:t>
            </a:r>
            <a:br>
              <a:rPr lang="en-US" sz="1600" b="1">
                <a:solidFill>
                  <a:srgbClr val="098747"/>
                </a:solidFill>
                <a:cs typeface="Segoe UI"/>
              </a:rPr>
            </a:br>
            <a:r>
              <a:rPr lang="en-US" sz="1600">
                <a:cs typeface="Segoe UI"/>
              </a:rPr>
              <a:t>(aka Power Query)</a:t>
            </a:r>
          </a:p>
        </p:txBody>
      </p:sp>
      <p:sp>
        <p:nvSpPr>
          <p:cNvPr id="40" name="TextBox 39">
            <a:extLst>
              <a:ext uri="{FF2B5EF4-FFF2-40B4-BE49-F238E27FC236}">
                <a16:creationId xmlns:a16="http://schemas.microsoft.com/office/drawing/2014/main" id="{CD6B0A29-892B-C95D-79D3-6239B7EA1D38}"/>
              </a:ext>
            </a:extLst>
          </p:cNvPr>
          <p:cNvSpPr txBox="1"/>
          <p:nvPr/>
        </p:nvSpPr>
        <p:spPr>
          <a:xfrm>
            <a:off x="5959919" y="3080339"/>
            <a:ext cx="2305317" cy="14034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en-US" sz="1600">
                <a:solidFill>
                  <a:srgbClr val="FFFFFF"/>
                </a:solidFill>
                <a:cs typeface="Segoe UI"/>
              </a:rPr>
              <a:t>Write your own formulas using the </a:t>
            </a:r>
            <a:r>
              <a:rPr lang="en-US" sz="1600" b="1">
                <a:solidFill>
                  <a:srgbClr val="098747"/>
                </a:solidFill>
                <a:cs typeface="Segoe UI"/>
              </a:rPr>
              <a:t>Power Fx</a:t>
            </a:r>
            <a:r>
              <a:rPr lang="en-US" sz="1600">
                <a:solidFill>
                  <a:srgbClr val="FFFFFF"/>
                </a:solidFill>
                <a:cs typeface="Segoe UI"/>
              </a:rPr>
              <a:t> </a:t>
            </a:r>
            <a:br>
              <a:rPr lang="en-US" sz="1600">
                <a:solidFill>
                  <a:srgbClr val="FFFFFF"/>
                </a:solidFill>
                <a:cs typeface="Segoe UI"/>
              </a:rPr>
            </a:br>
            <a:r>
              <a:rPr lang="en-US" sz="1600">
                <a:solidFill>
                  <a:srgbClr val="FFFFFF"/>
                </a:solidFill>
                <a:cs typeface="Segoe UI"/>
              </a:rPr>
              <a:t>Excel-like expression language</a:t>
            </a:r>
          </a:p>
        </p:txBody>
      </p:sp>
      <p:grpSp>
        <p:nvGrpSpPr>
          <p:cNvPr id="11" name="Content Placeholder 64">
            <a:extLst>
              <a:ext uri="{FF2B5EF4-FFF2-40B4-BE49-F238E27FC236}">
                <a16:creationId xmlns:a16="http://schemas.microsoft.com/office/drawing/2014/main" id="{A33D6693-623C-28BA-CA31-76EB29F82494}"/>
              </a:ext>
              <a:ext uri="{C183D7F6-B498-43B3-948B-1728B52AA6E4}">
                <adec:decorative xmlns:adec="http://schemas.microsoft.com/office/drawing/2017/decorative" val="1"/>
              </a:ext>
            </a:extLst>
          </p:cNvPr>
          <p:cNvGrpSpPr/>
          <p:nvPr/>
        </p:nvGrpSpPr>
        <p:grpSpPr>
          <a:xfrm>
            <a:off x="9053956" y="1686606"/>
            <a:ext cx="1270583" cy="1028476"/>
            <a:chOff x="9080395" y="1685099"/>
            <a:chExt cx="1270583" cy="1028476"/>
          </a:xfrm>
          <a:solidFill>
            <a:srgbClr val="000000"/>
          </a:solidFill>
        </p:grpSpPr>
        <p:sp>
          <p:nvSpPr>
            <p:cNvPr id="12" name="Forme libre : forme 11">
              <a:extLst>
                <a:ext uri="{FF2B5EF4-FFF2-40B4-BE49-F238E27FC236}">
                  <a16:creationId xmlns:a16="http://schemas.microsoft.com/office/drawing/2014/main" id="{8C72585C-C63C-B0B2-C331-17DC359C4DAF}"/>
                </a:ext>
              </a:extLst>
            </p:cNvPr>
            <p:cNvSpPr/>
            <p:nvPr/>
          </p:nvSpPr>
          <p:spPr>
            <a:xfrm>
              <a:off x="10323182" y="201865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13" name="Forme libre : forme 12">
              <a:extLst>
                <a:ext uri="{FF2B5EF4-FFF2-40B4-BE49-F238E27FC236}">
                  <a16:creationId xmlns:a16="http://schemas.microsoft.com/office/drawing/2014/main" id="{866853FE-3D0A-F117-E790-66D7EB92E704}"/>
                </a:ext>
              </a:extLst>
            </p:cNvPr>
            <p:cNvSpPr/>
            <p:nvPr/>
          </p:nvSpPr>
          <p:spPr>
            <a:xfrm>
              <a:off x="10267589" y="201865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14" name="Forme libre : forme 13">
              <a:extLst>
                <a:ext uri="{FF2B5EF4-FFF2-40B4-BE49-F238E27FC236}">
                  <a16:creationId xmlns:a16="http://schemas.microsoft.com/office/drawing/2014/main" id="{DBDEC42F-2B8F-976F-09E2-45FA4AD5B8D8}"/>
                </a:ext>
              </a:extLst>
            </p:cNvPr>
            <p:cNvSpPr/>
            <p:nvPr/>
          </p:nvSpPr>
          <p:spPr>
            <a:xfrm>
              <a:off x="10100809" y="201865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15" name="Forme libre : forme 14">
              <a:extLst>
                <a:ext uri="{FF2B5EF4-FFF2-40B4-BE49-F238E27FC236}">
                  <a16:creationId xmlns:a16="http://schemas.microsoft.com/office/drawing/2014/main" id="{8F093DB3-A498-479B-5395-100486FD6B7E}"/>
                </a:ext>
              </a:extLst>
            </p:cNvPr>
            <p:cNvSpPr/>
            <p:nvPr/>
          </p:nvSpPr>
          <p:spPr>
            <a:xfrm>
              <a:off x="10156402" y="201865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16" name="Forme libre : forme 15">
              <a:extLst>
                <a:ext uri="{FF2B5EF4-FFF2-40B4-BE49-F238E27FC236}">
                  <a16:creationId xmlns:a16="http://schemas.microsoft.com/office/drawing/2014/main" id="{3FA77909-C9C2-C386-FC1A-7180ADCEE4BA}"/>
                </a:ext>
              </a:extLst>
            </p:cNvPr>
            <p:cNvSpPr/>
            <p:nvPr/>
          </p:nvSpPr>
          <p:spPr>
            <a:xfrm>
              <a:off x="10045216" y="201865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17" name="Forme libre : forme 16">
              <a:extLst>
                <a:ext uri="{FF2B5EF4-FFF2-40B4-BE49-F238E27FC236}">
                  <a16:creationId xmlns:a16="http://schemas.microsoft.com/office/drawing/2014/main" id="{5FC48FCC-959B-16F5-5DDF-F949EC80BAF1}"/>
                </a:ext>
              </a:extLst>
            </p:cNvPr>
            <p:cNvSpPr/>
            <p:nvPr/>
          </p:nvSpPr>
          <p:spPr>
            <a:xfrm>
              <a:off x="10211996" y="201865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18" name="Forme libre : forme 17">
              <a:extLst>
                <a:ext uri="{FF2B5EF4-FFF2-40B4-BE49-F238E27FC236}">
                  <a16:creationId xmlns:a16="http://schemas.microsoft.com/office/drawing/2014/main" id="{DE3F4009-4A25-BA38-DF71-8B759AC46395}"/>
                </a:ext>
              </a:extLst>
            </p:cNvPr>
            <p:cNvSpPr/>
            <p:nvPr/>
          </p:nvSpPr>
          <p:spPr>
            <a:xfrm>
              <a:off x="9989622" y="201865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19" name="Forme libre : forme 18">
              <a:extLst>
                <a:ext uri="{FF2B5EF4-FFF2-40B4-BE49-F238E27FC236}">
                  <a16:creationId xmlns:a16="http://schemas.microsoft.com/office/drawing/2014/main" id="{1DF09C02-FB2E-E170-9768-B847E0D9462F}"/>
                </a:ext>
              </a:extLst>
            </p:cNvPr>
            <p:cNvSpPr/>
            <p:nvPr/>
          </p:nvSpPr>
          <p:spPr>
            <a:xfrm>
              <a:off x="9989622" y="1907472"/>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20" name="Forme libre : forme 19">
              <a:extLst>
                <a:ext uri="{FF2B5EF4-FFF2-40B4-BE49-F238E27FC236}">
                  <a16:creationId xmlns:a16="http://schemas.microsoft.com/office/drawing/2014/main" id="{3A4AA950-B260-EA30-C94F-9D43CABF9095}"/>
                </a:ext>
              </a:extLst>
            </p:cNvPr>
            <p:cNvSpPr/>
            <p:nvPr/>
          </p:nvSpPr>
          <p:spPr>
            <a:xfrm>
              <a:off x="9989622" y="1963065"/>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21" name="Forme libre : forme 20">
              <a:extLst>
                <a:ext uri="{FF2B5EF4-FFF2-40B4-BE49-F238E27FC236}">
                  <a16:creationId xmlns:a16="http://schemas.microsoft.com/office/drawing/2014/main" id="{72F56751-714B-04F2-0162-CD8C3CA87F8B}"/>
                </a:ext>
              </a:extLst>
            </p:cNvPr>
            <p:cNvSpPr/>
            <p:nvPr/>
          </p:nvSpPr>
          <p:spPr>
            <a:xfrm>
              <a:off x="9989622" y="1740692"/>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22" name="Forme libre : forme 21">
              <a:extLst>
                <a:ext uri="{FF2B5EF4-FFF2-40B4-BE49-F238E27FC236}">
                  <a16:creationId xmlns:a16="http://schemas.microsoft.com/office/drawing/2014/main" id="{0362DC17-0D7D-B6B9-A27E-9B877D1178A6}"/>
                </a:ext>
              </a:extLst>
            </p:cNvPr>
            <p:cNvSpPr/>
            <p:nvPr/>
          </p:nvSpPr>
          <p:spPr>
            <a:xfrm>
              <a:off x="9989622" y="185187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23" name="Forme libre : forme 22">
              <a:extLst>
                <a:ext uri="{FF2B5EF4-FFF2-40B4-BE49-F238E27FC236}">
                  <a16:creationId xmlns:a16="http://schemas.microsoft.com/office/drawing/2014/main" id="{6F768D9C-7AF8-D93B-9B9E-310951368EEB}"/>
                </a:ext>
              </a:extLst>
            </p:cNvPr>
            <p:cNvSpPr/>
            <p:nvPr/>
          </p:nvSpPr>
          <p:spPr>
            <a:xfrm>
              <a:off x="9989622" y="1796285"/>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24" name="Forme libre : forme 23">
              <a:extLst>
                <a:ext uri="{FF2B5EF4-FFF2-40B4-BE49-F238E27FC236}">
                  <a16:creationId xmlns:a16="http://schemas.microsoft.com/office/drawing/2014/main" id="{7D9225CF-9D66-86A9-0C57-41DA15CC21E9}"/>
                </a:ext>
              </a:extLst>
            </p:cNvPr>
            <p:cNvSpPr/>
            <p:nvPr/>
          </p:nvSpPr>
          <p:spPr>
            <a:xfrm>
              <a:off x="9989622" y="168509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25" name="Forme libre : forme 24">
              <a:extLst>
                <a:ext uri="{FF2B5EF4-FFF2-40B4-BE49-F238E27FC236}">
                  <a16:creationId xmlns:a16="http://schemas.microsoft.com/office/drawing/2014/main" id="{65E30827-CD5D-9C56-9F8F-CD7C4ED8C78F}"/>
                </a:ext>
              </a:extLst>
            </p:cNvPr>
            <p:cNvSpPr/>
            <p:nvPr/>
          </p:nvSpPr>
          <p:spPr>
            <a:xfrm>
              <a:off x="10267589" y="168509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27" name="Forme libre : forme 26">
              <a:extLst>
                <a:ext uri="{FF2B5EF4-FFF2-40B4-BE49-F238E27FC236}">
                  <a16:creationId xmlns:a16="http://schemas.microsoft.com/office/drawing/2014/main" id="{0381615A-487E-3134-B42E-E4321F507A9D}"/>
                </a:ext>
              </a:extLst>
            </p:cNvPr>
            <p:cNvSpPr/>
            <p:nvPr/>
          </p:nvSpPr>
          <p:spPr>
            <a:xfrm>
              <a:off x="10156402" y="168509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28" name="Forme libre : forme 27">
              <a:extLst>
                <a:ext uri="{FF2B5EF4-FFF2-40B4-BE49-F238E27FC236}">
                  <a16:creationId xmlns:a16="http://schemas.microsoft.com/office/drawing/2014/main" id="{C9E8F984-B14A-4CF1-04B8-67C33A551E52}"/>
                </a:ext>
              </a:extLst>
            </p:cNvPr>
            <p:cNvSpPr/>
            <p:nvPr/>
          </p:nvSpPr>
          <p:spPr>
            <a:xfrm>
              <a:off x="10100809" y="168509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29" name="Forme libre : forme 28">
              <a:extLst>
                <a:ext uri="{FF2B5EF4-FFF2-40B4-BE49-F238E27FC236}">
                  <a16:creationId xmlns:a16="http://schemas.microsoft.com/office/drawing/2014/main" id="{608C61E7-BA04-E54C-DC70-332FC2039084}"/>
                </a:ext>
              </a:extLst>
            </p:cNvPr>
            <p:cNvSpPr/>
            <p:nvPr/>
          </p:nvSpPr>
          <p:spPr>
            <a:xfrm>
              <a:off x="10045216" y="168509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30" name="Forme libre : forme 29">
              <a:extLst>
                <a:ext uri="{FF2B5EF4-FFF2-40B4-BE49-F238E27FC236}">
                  <a16:creationId xmlns:a16="http://schemas.microsoft.com/office/drawing/2014/main" id="{951AC8CA-1259-5BD7-22BF-0EBCBD7D88FE}"/>
                </a:ext>
              </a:extLst>
            </p:cNvPr>
            <p:cNvSpPr/>
            <p:nvPr/>
          </p:nvSpPr>
          <p:spPr>
            <a:xfrm>
              <a:off x="10211996" y="168509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31" name="Forme libre : forme 30">
              <a:extLst>
                <a:ext uri="{FF2B5EF4-FFF2-40B4-BE49-F238E27FC236}">
                  <a16:creationId xmlns:a16="http://schemas.microsoft.com/office/drawing/2014/main" id="{9E742467-56D9-9976-ED96-44277F635C14}"/>
                </a:ext>
              </a:extLst>
            </p:cNvPr>
            <p:cNvSpPr/>
            <p:nvPr/>
          </p:nvSpPr>
          <p:spPr>
            <a:xfrm>
              <a:off x="10323182" y="168509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36" name="Forme libre : forme 35">
              <a:extLst>
                <a:ext uri="{FF2B5EF4-FFF2-40B4-BE49-F238E27FC236}">
                  <a16:creationId xmlns:a16="http://schemas.microsoft.com/office/drawing/2014/main" id="{AB554BF7-7FD2-16F6-6297-031FFAF3110D}"/>
                </a:ext>
              </a:extLst>
            </p:cNvPr>
            <p:cNvSpPr/>
            <p:nvPr/>
          </p:nvSpPr>
          <p:spPr>
            <a:xfrm>
              <a:off x="10323182" y="1796285"/>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37" name="Forme libre : forme 36">
              <a:extLst>
                <a:ext uri="{FF2B5EF4-FFF2-40B4-BE49-F238E27FC236}">
                  <a16:creationId xmlns:a16="http://schemas.microsoft.com/office/drawing/2014/main" id="{76685AC0-D398-AF68-980A-6BD978E5A15A}"/>
                </a:ext>
              </a:extLst>
            </p:cNvPr>
            <p:cNvSpPr/>
            <p:nvPr/>
          </p:nvSpPr>
          <p:spPr>
            <a:xfrm>
              <a:off x="10323182" y="1907472"/>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39" name="Forme libre : forme 38">
              <a:extLst>
                <a:ext uri="{FF2B5EF4-FFF2-40B4-BE49-F238E27FC236}">
                  <a16:creationId xmlns:a16="http://schemas.microsoft.com/office/drawing/2014/main" id="{72CCAA4A-9CA8-BC63-8B94-450651A7BC11}"/>
                </a:ext>
              </a:extLst>
            </p:cNvPr>
            <p:cNvSpPr/>
            <p:nvPr/>
          </p:nvSpPr>
          <p:spPr>
            <a:xfrm>
              <a:off x="10323182" y="185187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41" name="Forme libre : forme 40">
              <a:extLst>
                <a:ext uri="{FF2B5EF4-FFF2-40B4-BE49-F238E27FC236}">
                  <a16:creationId xmlns:a16="http://schemas.microsoft.com/office/drawing/2014/main" id="{45B7DDFC-4624-428E-5DF1-909E71BA331D}"/>
                </a:ext>
              </a:extLst>
            </p:cNvPr>
            <p:cNvSpPr/>
            <p:nvPr/>
          </p:nvSpPr>
          <p:spPr>
            <a:xfrm>
              <a:off x="10323182" y="1963065"/>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42" name="Forme libre : forme 41">
              <a:extLst>
                <a:ext uri="{FF2B5EF4-FFF2-40B4-BE49-F238E27FC236}">
                  <a16:creationId xmlns:a16="http://schemas.microsoft.com/office/drawing/2014/main" id="{6684EED4-BE80-DF2E-BA9D-35D7085AC5CF}"/>
                </a:ext>
              </a:extLst>
            </p:cNvPr>
            <p:cNvSpPr/>
            <p:nvPr/>
          </p:nvSpPr>
          <p:spPr>
            <a:xfrm>
              <a:off x="10323182" y="1740692"/>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43" name="Forme libre : forme 42">
              <a:extLst>
                <a:ext uri="{FF2B5EF4-FFF2-40B4-BE49-F238E27FC236}">
                  <a16:creationId xmlns:a16="http://schemas.microsoft.com/office/drawing/2014/main" id="{6D02E087-FE76-EB02-BDAC-DDB8A2AD4431}"/>
                </a:ext>
              </a:extLst>
            </p:cNvPr>
            <p:cNvSpPr/>
            <p:nvPr/>
          </p:nvSpPr>
          <p:spPr>
            <a:xfrm>
              <a:off x="9225228" y="1837744"/>
              <a:ext cx="722699" cy="28032"/>
            </a:xfrm>
            <a:custGeom>
              <a:avLst/>
              <a:gdLst>
                <a:gd name="connsiteX0" fmla="*/ 0 w 722699"/>
                <a:gd name="connsiteY0" fmla="*/ 0 h 28032"/>
                <a:gd name="connsiteX1" fmla="*/ 0 w 722699"/>
                <a:gd name="connsiteY1" fmla="*/ 28033 h 28032"/>
                <a:gd name="connsiteX2" fmla="*/ 722699 w 722699"/>
                <a:gd name="connsiteY2" fmla="*/ 27797 h 28032"/>
                <a:gd name="connsiteX3" fmla="*/ 722699 w 722699"/>
                <a:gd name="connsiteY3" fmla="*/ 0 h 28032"/>
                <a:gd name="connsiteX4" fmla="*/ 0 w 722699"/>
                <a:gd name="connsiteY4" fmla="*/ 0 h 28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699" h="28032">
                  <a:moveTo>
                    <a:pt x="0" y="0"/>
                  </a:moveTo>
                  <a:lnTo>
                    <a:pt x="0" y="28033"/>
                  </a:lnTo>
                  <a:lnTo>
                    <a:pt x="722699" y="27797"/>
                  </a:lnTo>
                  <a:lnTo>
                    <a:pt x="722699" y="0"/>
                  </a:lnTo>
                  <a:lnTo>
                    <a:pt x="0" y="0"/>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44" name="Forme libre : forme 43">
              <a:extLst>
                <a:ext uri="{FF2B5EF4-FFF2-40B4-BE49-F238E27FC236}">
                  <a16:creationId xmlns:a16="http://schemas.microsoft.com/office/drawing/2014/main" id="{5649FFF5-D4D7-891D-9940-4AD0A32AEEC5}"/>
                </a:ext>
              </a:extLst>
            </p:cNvPr>
            <p:cNvSpPr/>
            <p:nvPr/>
          </p:nvSpPr>
          <p:spPr>
            <a:xfrm>
              <a:off x="10059114" y="1837744"/>
              <a:ext cx="139038" cy="139219"/>
            </a:xfrm>
            <a:custGeom>
              <a:avLst/>
              <a:gdLst>
                <a:gd name="connsiteX0" fmla="*/ 111242 w 139038"/>
                <a:gd name="connsiteY0" fmla="*/ 139220 h 139219"/>
                <a:gd name="connsiteX1" fmla="*/ 139039 w 139038"/>
                <a:gd name="connsiteY1" fmla="*/ 139220 h 139219"/>
                <a:gd name="connsiteX2" fmla="*/ 139039 w 139038"/>
                <a:gd name="connsiteY2" fmla="*/ 27797 h 139219"/>
                <a:gd name="connsiteX3" fmla="*/ 139039 w 139038"/>
                <a:gd name="connsiteY3" fmla="*/ 0 h 139219"/>
                <a:gd name="connsiteX4" fmla="*/ 111242 w 139038"/>
                <a:gd name="connsiteY4" fmla="*/ 0 h 139219"/>
                <a:gd name="connsiteX5" fmla="*/ 0 w 139038"/>
                <a:gd name="connsiteY5" fmla="*/ 0 h 139219"/>
                <a:gd name="connsiteX6" fmla="*/ 0 w 139038"/>
                <a:gd name="connsiteY6" fmla="*/ 27797 h 139219"/>
                <a:gd name="connsiteX7" fmla="*/ 111242 w 139038"/>
                <a:gd name="connsiteY7" fmla="*/ 27797 h 139219"/>
                <a:gd name="connsiteX8" fmla="*/ 111242 w 139038"/>
                <a:gd name="connsiteY8" fmla="*/ 139220 h 13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38" h="139219">
                  <a:moveTo>
                    <a:pt x="111242" y="139220"/>
                  </a:moveTo>
                  <a:lnTo>
                    <a:pt x="139039" y="139220"/>
                  </a:lnTo>
                  <a:lnTo>
                    <a:pt x="139039" y="27797"/>
                  </a:lnTo>
                  <a:lnTo>
                    <a:pt x="139039" y="0"/>
                  </a:lnTo>
                  <a:lnTo>
                    <a:pt x="111242" y="0"/>
                  </a:lnTo>
                  <a:lnTo>
                    <a:pt x="0" y="0"/>
                  </a:lnTo>
                  <a:lnTo>
                    <a:pt x="0" y="27797"/>
                  </a:lnTo>
                  <a:lnTo>
                    <a:pt x="111242" y="27797"/>
                  </a:lnTo>
                  <a:lnTo>
                    <a:pt x="111242" y="139220"/>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45" name="Forme libre : forme 44">
              <a:extLst>
                <a:ext uri="{FF2B5EF4-FFF2-40B4-BE49-F238E27FC236}">
                  <a16:creationId xmlns:a16="http://schemas.microsoft.com/office/drawing/2014/main" id="{5CF3A6F4-AA48-D823-B905-D7D8A52A81CF}"/>
                </a:ext>
              </a:extLst>
            </p:cNvPr>
            <p:cNvSpPr/>
            <p:nvPr/>
          </p:nvSpPr>
          <p:spPr>
            <a:xfrm>
              <a:off x="9225228" y="2088150"/>
              <a:ext cx="972924" cy="389083"/>
            </a:xfrm>
            <a:custGeom>
              <a:avLst/>
              <a:gdLst>
                <a:gd name="connsiteX0" fmla="*/ 0 w 972924"/>
                <a:gd name="connsiteY0" fmla="*/ 152882 h 389083"/>
                <a:gd name="connsiteX1" fmla="*/ 0 w 972924"/>
                <a:gd name="connsiteY1" fmla="*/ 361287 h 389083"/>
                <a:gd name="connsiteX2" fmla="*/ 0 w 972924"/>
                <a:gd name="connsiteY2" fmla="*/ 389084 h 389083"/>
                <a:gd name="connsiteX3" fmla="*/ 27797 w 972924"/>
                <a:gd name="connsiteY3" fmla="*/ 389084 h 389083"/>
                <a:gd name="connsiteX4" fmla="*/ 945128 w 972924"/>
                <a:gd name="connsiteY4" fmla="*/ 389084 h 389083"/>
                <a:gd name="connsiteX5" fmla="*/ 972925 w 972924"/>
                <a:gd name="connsiteY5" fmla="*/ 389084 h 389083"/>
                <a:gd name="connsiteX6" fmla="*/ 972925 w 972924"/>
                <a:gd name="connsiteY6" fmla="*/ 361287 h 389083"/>
                <a:gd name="connsiteX7" fmla="*/ 972925 w 972924"/>
                <a:gd name="connsiteY7" fmla="*/ 0 h 389083"/>
                <a:gd name="connsiteX8" fmla="*/ 945128 w 972924"/>
                <a:gd name="connsiteY8" fmla="*/ 0 h 389083"/>
                <a:gd name="connsiteX9" fmla="*/ 945128 w 972924"/>
                <a:gd name="connsiteY9" fmla="*/ 361287 h 389083"/>
                <a:gd name="connsiteX10" fmla="*/ 27797 w 972924"/>
                <a:gd name="connsiteY10" fmla="*/ 361287 h 389083"/>
                <a:gd name="connsiteX11" fmla="*/ 27797 w 972924"/>
                <a:gd name="connsiteY11" fmla="*/ 152882 h 389083"/>
                <a:gd name="connsiteX12" fmla="*/ 0 w 972924"/>
                <a:gd name="connsiteY12" fmla="*/ 152882 h 3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2924" h="389083">
                  <a:moveTo>
                    <a:pt x="0" y="152882"/>
                  </a:moveTo>
                  <a:lnTo>
                    <a:pt x="0" y="361287"/>
                  </a:lnTo>
                  <a:lnTo>
                    <a:pt x="0" y="389084"/>
                  </a:lnTo>
                  <a:lnTo>
                    <a:pt x="27797" y="389084"/>
                  </a:lnTo>
                  <a:lnTo>
                    <a:pt x="945128" y="389084"/>
                  </a:lnTo>
                  <a:lnTo>
                    <a:pt x="972925" y="389084"/>
                  </a:lnTo>
                  <a:lnTo>
                    <a:pt x="972925" y="361287"/>
                  </a:lnTo>
                  <a:lnTo>
                    <a:pt x="972925" y="0"/>
                  </a:lnTo>
                  <a:lnTo>
                    <a:pt x="945128" y="0"/>
                  </a:lnTo>
                  <a:lnTo>
                    <a:pt x="945128" y="361287"/>
                  </a:lnTo>
                  <a:lnTo>
                    <a:pt x="27797" y="361287"/>
                  </a:lnTo>
                  <a:lnTo>
                    <a:pt x="27797" y="152882"/>
                  </a:lnTo>
                  <a:lnTo>
                    <a:pt x="0" y="152882"/>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46" name="Forme libre : forme 45">
              <a:extLst>
                <a:ext uri="{FF2B5EF4-FFF2-40B4-BE49-F238E27FC236}">
                  <a16:creationId xmlns:a16="http://schemas.microsoft.com/office/drawing/2014/main" id="{4D48859F-E084-17BA-4E3B-BE662EF70BBF}"/>
                </a:ext>
              </a:extLst>
            </p:cNvPr>
            <p:cNvSpPr/>
            <p:nvPr/>
          </p:nvSpPr>
          <p:spPr>
            <a:xfrm>
              <a:off x="9155722" y="1768238"/>
              <a:ext cx="792205" cy="97538"/>
            </a:xfrm>
            <a:custGeom>
              <a:avLst/>
              <a:gdLst>
                <a:gd name="connsiteX0" fmla="*/ 27797 w 792205"/>
                <a:gd name="connsiteY0" fmla="*/ 55593 h 97538"/>
                <a:gd name="connsiteX1" fmla="*/ 55593 w 792205"/>
                <a:gd name="connsiteY1" fmla="*/ 27797 h 97538"/>
                <a:gd name="connsiteX2" fmla="*/ 792205 w 792205"/>
                <a:gd name="connsiteY2" fmla="*/ 27797 h 97538"/>
                <a:gd name="connsiteX3" fmla="*/ 792205 w 792205"/>
                <a:gd name="connsiteY3" fmla="*/ 0 h 97538"/>
                <a:gd name="connsiteX4" fmla="*/ 55593 w 792205"/>
                <a:gd name="connsiteY4" fmla="*/ 0 h 97538"/>
                <a:gd name="connsiteX5" fmla="*/ 0 w 792205"/>
                <a:gd name="connsiteY5" fmla="*/ 55593 h 97538"/>
                <a:gd name="connsiteX6" fmla="*/ 0 w 792205"/>
                <a:gd name="connsiteY6" fmla="*/ 97539 h 97538"/>
                <a:gd name="connsiteX7" fmla="*/ 27797 w 792205"/>
                <a:gd name="connsiteY7" fmla="*/ 97539 h 9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205" h="97538">
                  <a:moveTo>
                    <a:pt x="27797" y="55593"/>
                  </a:moveTo>
                  <a:cubicBezTo>
                    <a:pt x="27797" y="40241"/>
                    <a:pt x="40241" y="27797"/>
                    <a:pt x="55593" y="27797"/>
                  </a:cubicBezTo>
                  <a:lnTo>
                    <a:pt x="792205" y="27797"/>
                  </a:lnTo>
                  <a:lnTo>
                    <a:pt x="792205" y="0"/>
                  </a:lnTo>
                  <a:lnTo>
                    <a:pt x="55593" y="0"/>
                  </a:lnTo>
                  <a:cubicBezTo>
                    <a:pt x="24928" y="92"/>
                    <a:pt x="92" y="24928"/>
                    <a:pt x="0" y="55593"/>
                  </a:cubicBezTo>
                  <a:lnTo>
                    <a:pt x="0" y="97539"/>
                  </a:lnTo>
                  <a:lnTo>
                    <a:pt x="27797" y="97539"/>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47" name="Forme libre : forme 46">
              <a:extLst>
                <a:ext uri="{FF2B5EF4-FFF2-40B4-BE49-F238E27FC236}">
                  <a16:creationId xmlns:a16="http://schemas.microsoft.com/office/drawing/2014/main" id="{D4DB3024-8001-3107-EC35-A87EFE9F9072}"/>
                </a:ext>
              </a:extLst>
            </p:cNvPr>
            <p:cNvSpPr/>
            <p:nvPr/>
          </p:nvSpPr>
          <p:spPr>
            <a:xfrm>
              <a:off x="10059114" y="1768238"/>
              <a:ext cx="208475" cy="208725"/>
            </a:xfrm>
            <a:custGeom>
              <a:avLst/>
              <a:gdLst>
                <a:gd name="connsiteX0" fmla="*/ 180678 w 208475"/>
                <a:gd name="connsiteY0" fmla="*/ 55593 h 208725"/>
                <a:gd name="connsiteX1" fmla="*/ 180678 w 208475"/>
                <a:gd name="connsiteY1" fmla="*/ 208725 h 208725"/>
                <a:gd name="connsiteX2" fmla="*/ 208475 w 208475"/>
                <a:gd name="connsiteY2" fmla="*/ 208725 h 208725"/>
                <a:gd name="connsiteX3" fmla="*/ 208475 w 208475"/>
                <a:gd name="connsiteY3" fmla="*/ 55593 h 208725"/>
                <a:gd name="connsiteX4" fmla="*/ 152882 w 208475"/>
                <a:gd name="connsiteY4" fmla="*/ 0 h 208725"/>
                <a:gd name="connsiteX5" fmla="*/ 0 w 208475"/>
                <a:gd name="connsiteY5" fmla="*/ 0 h 208725"/>
                <a:gd name="connsiteX6" fmla="*/ 0 w 208475"/>
                <a:gd name="connsiteY6" fmla="*/ 27797 h 208725"/>
                <a:gd name="connsiteX7" fmla="*/ 152882 w 208475"/>
                <a:gd name="connsiteY7" fmla="*/ 27797 h 208725"/>
                <a:gd name="connsiteX8" fmla="*/ 180678 w 208475"/>
                <a:gd name="connsiteY8" fmla="*/ 55593 h 20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475" h="208725">
                  <a:moveTo>
                    <a:pt x="180678" y="55593"/>
                  </a:moveTo>
                  <a:lnTo>
                    <a:pt x="180678" y="208725"/>
                  </a:lnTo>
                  <a:lnTo>
                    <a:pt x="208475" y="208725"/>
                  </a:lnTo>
                  <a:lnTo>
                    <a:pt x="208475" y="55593"/>
                  </a:lnTo>
                  <a:cubicBezTo>
                    <a:pt x="208383" y="24928"/>
                    <a:pt x="183547" y="92"/>
                    <a:pt x="152882" y="0"/>
                  </a:cubicBezTo>
                  <a:lnTo>
                    <a:pt x="0" y="0"/>
                  </a:lnTo>
                  <a:lnTo>
                    <a:pt x="0" y="27797"/>
                  </a:lnTo>
                  <a:lnTo>
                    <a:pt x="152882" y="27797"/>
                  </a:lnTo>
                  <a:cubicBezTo>
                    <a:pt x="168234" y="27797"/>
                    <a:pt x="180678" y="40241"/>
                    <a:pt x="180678" y="55593"/>
                  </a:cubicBezTo>
                  <a:close/>
                </a:path>
              </a:pathLst>
            </a:custGeom>
            <a:solidFill>
              <a:srgbClr val="000000"/>
            </a:solidFill>
            <a:ln w="13891" cap="flat">
              <a:solidFill>
                <a:srgbClr val="00B050"/>
              </a:solidFill>
              <a:prstDash val="solid"/>
              <a:miter/>
            </a:ln>
          </p:spPr>
          <p:txBody>
            <a:bodyPr rtlCol="0" anchor="ctr"/>
            <a:lstStyle/>
            <a:p>
              <a:endParaRPr lang="en-US"/>
            </a:p>
          </p:txBody>
        </p:sp>
        <p:sp>
          <p:nvSpPr>
            <p:cNvPr id="48" name="Forme libre : forme 47">
              <a:extLst>
                <a:ext uri="{FF2B5EF4-FFF2-40B4-BE49-F238E27FC236}">
                  <a16:creationId xmlns:a16="http://schemas.microsoft.com/office/drawing/2014/main" id="{9598D949-E650-51CC-ED87-666B42D83756}"/>
                </a:ext>
              </a:extLst>
            </p:cNvPr>
            <p:cNvSpPr/>
            <p:nvPr/>
          </p:nvSpPr>
          <p:spPr>
            <a:xfrm>
              <a:off x="9155722" y="2088150"/>
              <a:ext cx="1111866" cy="625425"/>
            </a:xfrm>
            <a:custGeom>
              <a:avLst/>
              <a:gdLst>
                <a:gd name="connsiteX0" fmla="*/ 1084070 w 1111866"/>
                <a:gd name="connsiteY0" fmla="*/ 403052 h 625425"/>
                <a:gd name="connsiteX1" fmla="*/ 1056273 w 1111866"/>
                <a:gd name="connsiteY1" fmla="*/ 430848 h 625425"/>
                <a:gd name="connsiteX2" fmla="*/ 55593 w 1111866"/>
                <a:gd name="connsiteY2" fmla="*/ 430848 h 625425"/>
                <a:gd name="connsiteX3" fmla="*/ 27797 w 1111866"/>
                <a:gd name="connsiteY3" fmla="*/ 403052 h 625425"/>
                <a:gd name="connsiteX4" fmla="*/ 27797 w 1111866"/>
                <a:gd name="connsiteY4" fmla="*/ 152882 h 625425"/>
                <a:gd name="connsiteX5" fmla="*/ 0 w 1111866"/>
                <a:gd name="connsiteY5" fmla="*/ 152882 h 625425"/>
                <a:gd name="connsiteX6" fmla="*/ 0 w 1111866"/>
                <a:gd name="connsiteY6" fmla="*/ 403052 h 625425"/>
                <a:gd name="connsiteX7" fmla="*/ 55593 w 1111866"/>
                <a:gd name="connsiteY7" fmla="*/ 458645 h 625425"/>
                <a:gd name="connsiteX8" fmla="*/ 458645 w 1111866"/>
                <a:gd name="connsiteY8" fmla="*/ 458645 h 625425"/>
                <a:gd name="connsiteX9" fmla="*/ 458645 w 1111866"/>
                <a:gd name="connsiteY9" fmla="*/ 597628 h 625425"/>
                <a:gd name="connsiteX10" fmla="*/ 305763 w 1111866"/>
                <a:gd name="connsiteY10" fmla="*/ 597628 h 625425"/>
                <a:gd name="connsiteX11" fmla="*/ 305763 w 1111866"/>
                <a:gd name="connsiteY11" fmla="*/ 625425 h 625425"/>
                <a:gd name="connsiteX12" fmla="*/ 806103 w 1111866"/>
                <a:gd name="connsiteY12" fmla="*/ 625425 h 625425"/>
                <a:gd name="connsiteX13" fmla="*/ 806103 w 1111866"/>
                <a:gd name="connsiteY13" fmla="*/ 597628 h 625425"/>
                <a:gd name="connsiteX14" fmla="*/ 653222 w 1111866"/>
                <a:gd name="connsiteY14" fmla="*/ 597628 h 625425"/>
                <a:gd name="connsiteX15" fmla="*/ 653222 w 1111866"/>
                <a:gd name="connsiteY15" fmla="*/ 458645 h 625425"/>
                <a:gd name="connsiteX16" fmla="*/ 1056273 w 1111866"/>
                <a:gd name="connsiteY16" fmla="*/ 458645 h 625425"/>
                <a:gd name="connsiteX17" fmla="*/ 1111867 w 1111866"/>
                <a:gd name="connsiteY17" fmla="*/ 403052 h 625425"/>
                <a:gd name="connsiteX18" fmla="*/ 1111867 w 1111866"/>
                <a:gd name="connsiteY18" fmla="*/ 0 h 625425"/>
                <a:gd name="connsiteX19" fmla="*/ 1084070 w 1111866"/>
                <a:gd name="connsiteY19" fmla="*/ 0 h 625425"/>
                <a:gd name="connsiteX20" fmla="*/ 625425 w 1111866"/>
                <a:gd name="connsiteY20" fmla="*/ 597628 h 625425"/>
                <a:gd name="connsiteX21" fmla="*/ 486442 w 1111866"/>
                <a:gd name="connsiteY21" fmla="*/ 597628 h 625425"/>
                <a:gd name="connsiteX22" fmla="*/ 486442 w 1111866"/>
                <a:gd name="connsiteY22" fmla="*/ 458645 h 625425"/>
                <a:gd name="connsiteX23" fmla="*/ 625425 w 1111866"/>
                <a:gd name="connsiteY23" fmla="*/ 458645 h 62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1866" h="625425">
                  <a:moveTo>
                    <a:pt x="1084070" y="403052"/>
                  </a:moveTo>
                  <a:cubicBezTo>
                    <a:pt x="1084070" y="418404"/>
                    <a:pt x="1071625" y="430848"/>
                    <a:pt x="1056273" y="430848"/>
                  </a:cubicBezTo>
                  <a:lnTo>
                    <a:pt x="55593" y="430848"/>
                  </a:lnTo>
                  <a:cubicBezTo>
                    <a:pt x="40241" y="430848"/>
                    <a:pt x="27797" y="418404"/>
                    <a:pt x="27797" y="403052"/>
                  </a:cubicBezTo>
                  <a:lnTo>
                    <a:pt x="27797" y="152882"/>
                  </a:lnTo>
                  <a:lnTo>
                    <a:pt x="0" y="152882"/>
                  </a:lnTo>
                  <a:lnTo>
                    <a:pt x="0" y="403052"/>
                  </a:lnTo>
                  <a:cubicBezTo>
                    <a:pt x="99" y="433714"/>
                    <a:pt x="24931" y="458546"/>
                    <a:pt x="55593" y="458645"/>
                  </a:cubicBezTo>
                  <a:lnTo>
                    <a:pt x="458645" y="458645"/>
                  </a:lnTo>
                  <a:lnTo>
                    <a:pt x="458645" y="597628"/>
                  </a:lnTo>
                  <a:lnTo>
                    <a:pt x="305763" y="597628"/>
                  </a:lnTo>
                  <a:lnTo>
                    <a:pt x="305763" y="625425"/>
                  </a:lnTo>
                  <a:lnTo>
                    <a:pt x="806103" y="625425"/>
                  </a:lnTo>
                  <a:lnTo>
                    <a:pt x="806103" y="597628"/>
                  </a:lnTo>
                  <a:lnTo>
                    <a:pt x="653222" y="597628"/>
                  </a:lnTo>
                  <a:lnTo>
                    <a:pt x="653222" y="458645"/>
                  </a:lnTo>
                  <a:lnTo>
                    <a:pt x="1056273" y="458645"/>
                  </a:lnTo>
                  <a:cubicBezTo>
                    <a:pt x="1086936" y="458546"/>
                    <a:pt x="1111768" y="433714"/>
                    <a:pt x="1111867" y="403052"/>
                  </a:cubicBezTo>
                  <a:lnTo>
                    <a:pt x="1111867" y="0"/>
                  </a:lnTo>
                  <a:lnTo>
                    <a:pt x="1084070" y="0"/>
                  </a:lnTo>
                  <a:close/>
                  <a:moveTo>
                    <a:pt x="625425" y="597628"/>
                  </a:moveTo>
                  <a:lnTo>
                    <a:pt x="486442" y="597628"/>
                  </a:lnTo>
                  <a:lnTo>
                    <a:pt x="486442" y="458645"/>
                  </a:lnTo>
                  <a:lnTo>
                    <a:pt x="625425" y="458645"/>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49" name="Forme libre : forme 48">
              <a:extLst>
                <a:ext uri="{FF2B5EF4-FFF2-40B4-BE49-F238E27FC236}">
                  <a16:creationId xmlns:a16="http://schemas.microsoft.com/office/drawing/2014/main" id="{823A7686-ABFC-D874-22A8-E7A21A3F8A56}"/>
                </a:ext>
              </a:extLst>
            </p:cNvPr>
            <p:cNvSpPr/>
            <p:nvPr/>
          </p:nvSpPr>
          <p:spPr>
            <a:xfrm>
              <a:off x="9080395" y="1907353"/>
              <a:ext cx="361356" cy="291865"/>
            </a:xfrm>
            <a:custGeom>
              <a:avLst/>
              <a:gdLst>
                <a:gd name="connsiteX0" fmla="*/ 361357 w 361356"/>
                <a:gd name="connsiteY0" fmla="*/ 0 h 291865"/>
                <a:gd name="connsiteX1" fmla="*/ 0 w 361356"/>
                <a:gd name="connsiteY1" fmla="*/ 0 h 291865"/>
                <a:gd name="connsiteX2" fmla="*/ 0 w 361356"/>
                <a:gd name="connsiteY2" fmla="*/ 291865 h 291865"/>
                <a:gd name="connsiteX3" fmla="*/ 361357 w 361356"/>
                <a:gd name="connsiteY3" fmla="*/ 291865 h 291865"/>
                <a:gd name="connsiteX4" fmla="*/ 333560 w 361356"/>
                <a:gd name="connsiteY4" fmla="*/ 264068 h 291865"/>
                <a:gd name="connsiteX5" fmla="*/ 27797 w 361356"/>
                <a:gd name="connsiteY5" fmla="*/ 264068 h 291865"/>
                <a:gd name="connsiteX6" fmla="*/ 27797 w 361356"/>
                <a:gd name="connsiteY6" fmla="*/ 27797 h 291865"/>
                <a:gd name="connsiteX7" fmla="*/ 333560 w 361356"/>
                <a:gd name="connsiteY7" fmla="*/ 27797 h 291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356" h="291865">
                  <a:moveTo>
                    <a:pt x="361357" y="0"/>
                  </a:moveTo>
                  <a:lnTo>
                    <a:pt x="0" y="0"/>
                  </a:lnTo>
                  <a:lnTo>
                    <a:pt x="0" y="291865"/>
                  </a:lnTo>
                  <a:lnTo>
                    <a:pt x="361357" y="291865"/>
                  </a:lnTo>
                  <a:close/>
                  <a:moveTo>
                    <a:pt x="333560" y="264068"/>
                  </a:moveTo>
                  <a:lnTo>
                    <a:pt x="27797" y="264068"/>
                  </a:lnTo>
                  <a:lnTo>
                    <a:pt x="27797" y="27797"/>
                  </a:lnTo>
                  <a:lnTo>
                    <a:pt x="33356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50" name="Forme libre : forme 49">
              <a:extLst>
                <a:ext uri="{FF2B5EF4-FFF2-40B4-BE49-F238E27FC236}">
                  <a16:creationId xmlns:a16="http://schemas.microsoft.com/office/drawing/2014/main" id="{36B467E2-F440-8BBF-4716-1D89FE90CFCF}"/>
                </a:ext>
              </a:extLst>
            </p:cNvPr>
            <p:cNvSpPr/>
            <p:nvPr/>
          </p:nvSpPr>
          <p:spPr>
            <a:xfrm>
              <a:off x="9169621" y="1990862"/>
              <a:ext cx="166780" cy="27796"/>
            </a:xfrm>
            <a:custGeom>
              <a:avLst/>
              <a:gdLst>
                <a:gd name="connsiteX0" fmla="*/ 0 w 166780"/>
                <a:gd name="connsiteY0" fmla="*/ 0 h 27796"/>
                <a:gd name="connsiteX1" fmla="*/ 166780 w 166780"/>
                <a:gd name="connsiteY1" fmla="*/ 0 h 27796"/>
                <a:gd name="connsiteX2" fmla="*/ 166780 w 166780"/>
                <a:gd name="connsiteY2" fmla="*/ 27797 h 27796"/>
                <a:gd name="connsiteX3" fmla="*/ 0 w 166780"/>
                <a:gd name="connsiteY3" fmla="*/ 27797 h 27796"/>
              </a:gdLst>
              <a:ahLst/>
              <a:cxnLst>
                <a:cxn ang="0">
                  <a:pos x="connsiteX0" y="connsiteY0"/>
                </a:cxn>
                <a:cxn ang="0">
                  <a:pos x="connsiteX1" y="connsiteY1"/>
                </a:cxn>
                <a:cxn ang="0">
                  <a:pos x="connsiteX2" y="connsiteY2"/>
                </a:cxn>
                <a:cxn ang="0">
                  <a:pos x="connsiteX3" y="connsiteY3"/>
                </a:cxn>
              </a:cxnLst>
              <a:rect l="l" t="t" r="r" b="b"/>
              <a:pathLst>
                <a:path w="166780" h="27796">
                  <a:moveTo>
                    <a:pt x="0" y="0"/>
                  </a:moveTo>
                  <a:lnTo>
                    <a:pt x="166780" y="0"/>
                  </a:lnTo>
                  <a:lnTo>
                    <a:pt x="166780"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51" name="Forme libre : forme 50">
              <a:extLst>
                <a:ext uri="{FF2B5EF4-FFF2-40B4-BE49-F238E27FC236}">
                  <a16:creationId xmlns:a16="http://schemas.microsoft.com/office/drawing/2014/main" id="{D05C72E5-C05F-7196-6AE9-CBC29F8B8F09}"/>
                </a:ext>
              </a:extLst>
            </p:cNvPr>
            <p:cNvSpPr/>
            <p:nvPr/>
          </p:nvSpPr>
          <p:spPr>
            <a:xfrm>
              <a:off x="9169621" y="2074252"/>
              <a:ext cx="111186" cy="27796"/>
            </a:xfrm>
            <a:custGeom>
              <a:avLst/>
              <a:gdLst>
                <a:gd name="connsiteX0" fmla="*/ 0 w 111186"/>
                <a:gd name="connsiteY0" fmla="*/ 0 h 27796"/>
                <a:gd name="connsiteX1" fmla="*/ 111187 w 111186"/>
                <a:gd name="connsiteY1" fmla="*/ 0 h 27796"/>
                <a:gd name="connsiteX2" fmla="*/ 111187 w 111186"/>
                <a:gd name="connsiteY2" fmla="*/ 27797 h 27796"/>
                <a:gd name="connsiteX3" fmla="*/ 0 w 11118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111186" h="27796">
                  <a:moveTo>
                    <a:pt x="0" y="0"/>
                  </a:moveTo>
                  <a:lnTo>
                    <a:pt x="111187" y="0"/>
                  </a:lnTo>
                  <a:lnTo>
                    <a:pt x="111187" y="27797"/>
                  </a:lnTo>
                  <a:lnTo>
                    <a:pt x="0" y="27797"/>
                  </a:lnTo>
                  <a:close/>
                </a:path>
              </a:pathLst>
            </a:custGeom>
            <a:solidFill>
              <a:srgbClr val="000000"/>
            </a:solidFill>
            <a:ln w="13891" cap="flat">
              <a:solidFill>
                <a:srgbClr val="00B050"/>
              </a:solidFill>
              <a:prstDash val="solid"/>
              <a:miter/>
            </a:ln>
          </p:spPr>
          <p:txBody>
            <a:bodyPr rtlCol="0" anchor="ctr"/>
            <a:lstStyle/>
            <a:p>
              <a:endParaRPr lang="en-US"/>
            </a:p>
          </p:txBody>
        </p:sp>
        <p:sp>
          <p:nvSpPr>
            <p:cNvPr id="53" name="Forme libre : forme 52">
              <a:extLst>
                <a:ext uri="{FF2B5EF4-FFF2-40B4-BE49-F238E27FC236}">
                  <a16:creationId xmlns:a16="http://schemas.microsoft.com/office/drawing/2014/main" id="{BBD6CC8D-0B5E-21CA-ACC7-2EAA730FE13F}"/>
                </a:ext>
              </a:extLst>
            </p:cNvPr>
            <p:cNvSpPr/>
            <p:nvPr/>
          </p:nvSpPr>
          <p:spPr>
            <a:xfrm>
              <a:off x="9949039" y="2227134"/>
              <a:ext cx="151769" cy="152881"/>
            </a:xfrm>
            <a:custGeom>
              <a:avLst/>
              <a:gdLst>
                <a:gd name="connsiteX0" fmla="*/ 148267 w 151769"/>
                <a:gd name="connsiteY0" fmla="*/ 50145 h 152881"/>
                <a:gd name="connsiteX1" fmla="*/ 144765 w 151769"/>
                <a:gd name="connsiteY1" fmla="*/ 46643 h 152881"/>
                <a:gd name="connsiteX2" fmla="*/ 5837 w 151769"/>
                <a:gd name="connsiteY2" fmla="*/ 0 h 152881"/>
                <a:gd name="connsiteX3" fmla="*/ 4670 w 151769"/>
                <a:gd name="connsiteY3" fmla="*/ 0 h 152881"/>
                <a:gd name="connsiteX4" fmla="*/ 0 w 151769"/>
                <a:gd name="connsiteY4" fmla="*/ 4670 h 152881"/>
                <a:gd name="connsiteX5" fmla="*/ 0 w 151769"/>
                <a:gd name="connsiteY5" fmla="*/ 5837 h 152881"/>
                <a:gd name="connsiteX6" fmla="*/ 45545 w 151769"/>
                <a:gd name="connsiteY6" fmla="*/ 145933 h 152881"/>
                <a:gd name="connsiteX7" fmla="*/ 51382 w 151769"/>
                <a:gd name="connsiteY7" fmla="*/ 149435 h 152881"/>
                <a:gd name="connsiteX8" fmla="*/ 54884 w 151769"/>
                <a:gd name="connsiteY8" fmla="*/ 145933 h 152881"/>
                <a:gd name="connsiteX9" fmla="*/ 72327 w 151769"/>
                <a:gd name="connsiteY9" fmla="*/ 98261 h 152881"/>
                <a:gd name="connsiteX10" fmla="*/ 72521 w 151769"/>
                <a:gd name="connsiteY10" fmla="*/ 98233 h 152881"/>
                <a:gd name="connsiteX11" fmla="*/ 72549 w 151769"/>
                <a:gd name="connsiteY11" fmla="*/ 98261 h 152881"/>
                <a:gd name="connsiteX12" fmla="*/ 127253 w 151769"/>
                <a:gd name="connsiteY12" fmla="*/ 152882 h 152881"/>
                <a:gd name="connsiteX13" fmla="*/ 151770 w 151769"/>
                <a:gd name="connsiteY13" fmla="*/ 128365 h 152881"/>
                <a:gd name="connsiteX14" fmla="*/ 97066 w 151769"/>
                <a:gd name="connsiteY14" fmla="*/ 73661 h 152881"/>
                <a:gd name="connsiteX15" fmla="*/ 97045 w 151769"/>
                <a:gd name="connsiteY15" fmla="*/ 73446 h 152881"/>
                <a:gd name="connsiteX16" fmla="*/ 97066 w 151769"/>
                <a:gd name="connsiteY16" fmla="*/ 73425 h 152881"/>
                <a:gd name="connsiteX17" fmla="*/ 144821 w 151769"/>
                <a:gd name="connsiteY17" fmla="*/ 55982 h 152881"/>
                <a:gd name="connsiteX18" fmla="*/ 148267 w 151769"/>
                <a:gd name="connsiteY18" fmla="*/ 50145 h 15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1769" h="152881">
                  <a:moveTo>
                    <a:pt x="148267" y="50145"/>
                  </a:moveTo>
                  <a:cubicBezTo>
                    <a:pt x="148267" y="48978"/>
                    <a:pt x="147100" y="47810"/>
                    <a:pt x="144765" y="46643"/>
                  </a:cubicBezTo>
                  <a:lnTo>
                    <a:pt x="5837" y="0"/>
                  </a:lnTo>
                  <a:lnTo>
                    <a:pt x="4670" y="0"/>
                  </a:lnTo>
                  <a:cubicBezTo>
                    <a:pt x="2164" y="168"/>
                    <a:pt x="168" y="2164"/>
                    <a:pt x="0" y="4670"/>
                  </a:cubicBezTo>
                  <a:lnTo>
                    <a:pt x="0" y="5837"/>
                  </a:lnTo>
                  <a:lnTo>
                    <a:pt x="45545" y="145933"/>
                  </a:lnTo>
                  <a:cubicBezTo>
                    <a:pt x="46661" y="148120"/>
                    <a:pt x="48926" y="149479"/>
                    <a:pt x="51382" y="149435"/>
                  </a:cubicBezTo>
                  <a:cubicBezTo>
                    <a:pt x="52550" y="149435"/>
                    <a:pt x="53717" y="148267"/>
                    <a:pt x="54884" y="145933"/>
                  </a:cubicBezTo>
                  <a:lnTo>
                    <a:pt x="72327" y="98261"/>
                  </a:lnTo>
                  <a:cubicBezTo>
                    <a:pt x="72373" y="98200"/>
                    <a:pt x="72460" y="98188"/>
                    <a:pt x="72521" y="98233"/>
                  </a:cubicBezTo>
                  <a:cubicBezTo>
                    <a:pt x="72533" y="98242"/>
                    <a:pt x="72541" y="98250"/>
                    <a:pt x="72549" y="98261"/>
                  </a:cubicBezTo>
                  <a:lnTo>
                    <a:pt x="127253" y="152882"/>
                  </a:lnTo>
                  <a:lnTo>
                    <a:pt x="151770" y="128365"/>
                  </a:lnTo>
                  <a:lnTo>
                    <a:pt x="97066" y="73661"/>
                  </a:lnTo>
                  <a:cubicBezTo>
                    <a:pt x="97001" y="73607"/>
                    <a:pt x="96991" y="73511"/>
                    <a:pt x="97045" y="73446"/>
                  </a:cubicBezTo>
                  <a:cubicBezTo>
                    <a:pt x="97051" y="73439"/>
                    <a:pt x="97058" y="73432"/>
                    <a:pt x="97066" y="73425"/>
                  </a:cubicBezTo>
                  <a:lnTo>
                    <a:pt x="144821" y="55982"/>
                  </a:lnTo>
                  <a:cubicBezTo>
                    <a:pt x="146987" y="54851"/>
                    <a:pt x="148323" y="52588"/>
                    <a:pt x="148267" y="50145"/>
                  </a:cubicBezTo>
                  <a:close/>
                </a:path>
              </a:pathLst>
            </a:custGeom>
            <a:solidFill>
              <a:srgbClr val="000000"/>
            </a:solidFill>
            <a:ln w="13891" cap="flat">
              <a:solidFill>
                <a:srgbClr val="00B050"/>
              </a:solidFill>
              <a:prstDash val="solid"/>
              <a:miter/>
            </a:ln>
          </p:spPr>
          <p:txBody>
            <a:bodyPr rtlCol="0" anchor="ctr"/>
            <a:lstStyle/>
            <a:p>
              <a:endParaRPr lang="en-US"/>
            </a:p>
          </p:txBody>
        </p:sp>
      </p:grpSp>
      <p:sp>
        <p:nvSpPr>
          <p:cNvPr id="5" name="TextBox 4">
            <a:extLst>
              <a:ext uri="{FF2B5EF4-FFF2-40B4-BE49-F238E27FC236}">
                <a16:creationId xmlns:a16="http://schemas.microsoft.com/office/drawing/2014/main" id="{F9FA3F36-708C-B1AA-2BCF-F83410D6DDCA}"/>
              </a:ext>
            </a:extLst>
          </p:cNvPr>
          <p:cNvSpPr txBox="1"/>
          <p:nvPr/>
        </p:nvSpPr>
        <p:spPr>
          <a:xfrm>
            <a:off x="8573573" y="3041887"/>
            <a:ext cx="2393911" cy="14034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en-US" sz="1600">
                <a:solidFill>
                  <a:srgbClr val="FFFFFF"/>
                </a:solidFill>
                <a:cs typeface="Segoe UI"/>
              </a:rPr>
              <a:t>Leave the data where it is and leverage it from Dataverse using our new </a:t>
            </a:r>
            <a:br>
              <a:rPr lang="en-US" sz="1600">
                <a:solidFill>
                  <a:srgbClr val="FFFFFF"/>
                </a:solidFill>
                <a:cs typeface="Segoe UI"/>
              </a:rPr>
            </a:br>
            <a:r>
              <a:rPr lang="en-US" sz="1600" b="1">
                <a:solidFill>
                  <a:srgbClr val="098747"/>
                </a:solidFill>
                <a:cs typeface="Segoe UI"/>
              </a:rPr>
              <a:t>Virtual Table Wizard</a:t>
            </a:r>
          </a:p>
        </p:txBody>
      </p:sp>
      <p:sp>
        <p:nvSpPr>
          <p:cNvPr id="4" name="TextBox 25">
            <a:extLst>
              <a:ext uri="{FF2B5EF4-FFF2-40B4-BE49-F238E27FC236}">
                <a16:creationId xmlns:a16="http://schemas.microsoft.com/office/drawing/2014/main" id="{E62F2EAB-9E36-9ECB-184C-1BD439611EB1}"/>
              </a:ext>
            </a:extLst>
          </p:cNvPr>
          <p:cNvSpPr txBox="1"/>
          <p:nvPr/>
        </p:nvSpPr>
        <p:spPr>
          <a:xfrm>
            <a:off x="921369" y="4585754"/>
            <a:ext cx="2187997" cy="7386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en-US" sz="1600" b="1">
                <a:solidFill>
                  <a:srgbClr val="FFC000"/>
                </a:solidFill>
                <a:cs typeface="Segoe UI"/>
              </a:rPr>
              <a:t>aka.ms/</a:t>
            </a:r>
            <a:br>
              <a:rPr lang="en-US" sz="1600" b="1">
                <a:solidFill>
                  <a:srgbClr val="FFC000"/>
                </a:solidFill>
                <a:cs typeface="Segoe UI"/>
              </a:rPr>
            </a:br>
            <a:r>
              <a:rPr lang="en-US" sz="1600" b="1">
                <a:solidFill>
                  <a:srgbClr val="FFC000"/>
                </a:solidFill>
                <a:cs typeface="Segoe UI"/>
              </a:rPr>
              <a:t>DeveloperPlan</a:t>
            </a:r>
          </a:p>
        </p:txBody>
      </p:sp>
      <p:sp>
        <p:nvSpPr>
          <p:cNvPr id="7" name="TextBox 37">
            <a:extLst>
              <a:ext uri="{FF2B5EF4-FFF2-40B4-BE49-F238E27FC236}">
                <a16:creationId xmlns:a16="http://schemas.microsoft.com/office/drawing/2014/main" id="{941330FB-5D4E-A9FC-1185-CCC8BD4483B8}"/>
              </a:ext>
            </a:extLst>
          </p:cNvPr>
          <p:cNvSpPr txBox="1"/>
          <p:nvPr/>
        </p:nvSpPr>
        <p:spPr>
          <a:xfrm>
            <a:off x="3308158" y="4585754"/>
            <a:ext cx="2305821" cy="7386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en-US" sz="1600" b="1">
                <a:solidFill>
                  <a:srgbClr val="FFC000"/>
                </a:solidFill>
                <a:cs typeface="Segoe UI"/>
              </a:rPr>
              <a:t>aka.ms/</a:t>
            </a:r>
            <a:br>
              <a:rPr lang="en-US" sz="1600" b="1">
                <a:solidFill>
                  <a:srgbClr val="FFC000"/>
                </a:solidFill>
                <a:cs typeface="Segoe UI"/>
              </a:rPr>
            </a:br>
            <a:r>
              <a:rPr lang="en-US" sz="1600" b="1" err="1">
                <a:solidFill>
                  <a:srgbClr val="FFC000"/>
                </a:solidFill>
                <a:cs typeface="Segoe UI"/>
              </a:rPr>
              <a:t>DataverseDataflows</a:t>
            </a:r>
            <a:endParaRPr lang="en-US" sz="1600" b="1">
              <a:solidFill>
                <a:srgbClr val="FFC000"/>
              </a:solidFill>
              <a:cs typeface="Segoe UI"/>
            </a:endParaRPr>
          </a:p>
        </p:txBody>
      </p:sp>
      <p:sp>
        <p:nvSpPr>
          <p:cNvPr id="8" name="TextBox 37">
            <a:extLst>
              <a:ext uri="{FF2B5EF4-FFF2-40B4-BE49-F238E27FC236}">
                <a16:creationId xmlns:a16="http://schemas.microsoft.com/office/drawing/2014/main" id="{3FBC5C6F-3E8C-B709-982E-0C0D06FEA2A6}"/>
              </a:ext>
            </a:extLst>
          </p:cNvPr>
          <p:cNvSpPr txBox="1"/>
          <p:nvPr/>
        </p:nvSpPr>
        <p:spPr>
          <a:xfrm>
            <a:off x="5959416" y="4585754"/>
            <a:ext cx="2305821" cy="7386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en-US" sz="1600" b="1">
                <a:solidFill>
                  <a:srgbClr val="FFC000"/>
                </a:solidFill>
                <a:cs typeface="Segoe UI"/>
              </a:rPr>
              <a:t>aka.ms/</a:t>
            </a:r>
            <a:br>
              <a:rPr lang="en-US" sz="1600" b="1">
                <a:solidFill>
                  <a:srgbClr val="FFC000"/>
                </a:solidFill>
                <a:cs typeface="Segoe UI"/>
              </a:rPr>
            </a:br>
            <a:r>
              <a:rPr lang="en-US" sz="1600" b="1" err="1">
                <a:solidFill>
                  <a:srgbClr val="FFC000"/>
                </a:solidFill>
                <a:cs typeface="Segoe UI"/>
              </a:rPr>
              <a:t>DVFormulaColumns</a:t>
            </a:r>
            <a:endParaRPr lang="en-US" sz="1600" b="1">
              <a:solidFill>
                <a:srgbClr val="FFC000"/>
              </a:solidFill>
              <a:cs typeface="Segoe UI"/>
            </a:endParaRPr>
          </a:p>
        </p:txBody>
      </p:sp>
      <p:sp>
        <p:nvSpPr>
          <p:cNvPr id="9" name="TextBox 37">
            <a:extLst>
              <a:ext uri="{FF2B5EF4-FFF2-40B4-BE49-F238E27FC236}">
                <a16:creationId xmlns:a16="http://schemas.microsoft.com/office/drawing/2014/main" id="{2CDC5A0F-464B-BFEF-B0B4-6B0B5A894A72}"/>
              </a:ext>
            </a:extLst>
          </p:cNvPr>
          <p:cNvSpPr txBox="1"/>
          <p:nvPr/>
        </p:nvSpPr>
        <p:spPr>
          <a:xfrm>
            <a:off x="8573573" y="4547302"/>
            <a:ext cx="2468339" cy="7386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en-US" sz="1600" b="1">
                <a:solidFill>
                  <a:srgbClr val="FFC000"/>
                </a:solidFill>
                <a:cs typeface="Segoe UI"/>
              </a:rPr>
              <a:t>aka.ms/</a:t>
            </a:r>
            <a:br>
              <a:rPr lang="en-US" sz="1600" b="1">
                <a:solidFill>
                  <a:srgbClr val="FFC000"/>
                </a:solidFill>
                <a:cs typeface="Segoe UI"/>
              </a:rPr>
            </a:br>
            <a:r>
              <a:rPr lang="en-US" sz="1600" b="1" err="1">
                <a:solidFill>
                  <a:srgbClr val="FFC000"/>
                </a:solidFill>
                <a:cs typeface="Segoe UI"/>
              </a:rPr>
              <a:t>VirtualTableProviders</a:t>
            </a:r>
            <a:r>
              <a:rPr lang="en-US" sz="1600" b="1">
                <a:solidFill>
                  <a:srgbClr val="FFC000"/>
                </a:solidFill>
                <a:cs typeface="Segoe UI"/>
              </a:rPr>
              <a:t> </a:t>
            </a:r>
          </a:p>
        </p:txBody>
      </p:sp>
      <p:sp>
        <p:nvSpPr>
          <p:cNvPr id="10" name="TextBox 37">
            <a:extLst>
              <a:ext uri="{FF2B5EF4-FFF2-40B4-BE49-F238E27FC236}">
                <a16:creationId xmlns:a16="http://schemas.microsoft.com/office/drawing/2014/main" id="{FD7DB5F0-5B08-7F70-4094-84D34CF4BF77}"/>
              </a:ext>
            </a:extLst>
          </p:cNvPr>
          <p:cNvSpPr txBox="1"/>
          <p:nvPr/>
        </p:nvSpPr>
        <p:spPr>
          <a:xfrm>
            <a:off x="0" y="5708342"/>
            <a:ext cx="12192000" cy="7386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en-US" sz="3200" b="1">
                <a:cs typeface="Segoe UI"/>
              </a:rPr>
              <a:t>https://aka.ms/Dataverse</a:t>
            </a:r>
          </a:p>
        </p:txBody>
      </p:sp>
      <p:pic>
        <p:nvPicPr>
          <p:cNvPr id="3" name="Picture 2">
            <a:extLst>
              <a:ext uri="{FF2B5EF4-FFF2-40B4-BE49-F238E27FC236}">
                <a16:creationId xmlns:a16="http://schemas.microsoft.com/office/drawing/2014/main" id="{7824599D-B1FA-C3F3-FF9C-3BBE338DD582}"/>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9046" y="1648951"/>
            <a:ext cx="1249563" cy="1249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591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C4B5-6576-D608-9AB0-B3FBE0211D33}"/>
              </a:ext>
            </a:extLst>
          </p:cNvPr>
          <p:cNvSpPr>
            <a:spLocks noGrp="1"/>
          </p:cNvSpPr>
          <p:nvPr>
            <p:ph type="title"/>
          </p:nvPr>
        </p:nvSpPr>
        <p:spPr/>
        <p:txBody>
          <a:bodyPr/>
          <a:lstStyle/>
          <a:p>
            <a:pPr>
              <a:lnSpc>
                <a:spcPct val="90000"/>
              </a:lnSpc>
              <a:spcAft>
                <a:spcPts val="600"/>
              </a:spcAft>
            </a:pPr>
            <a:r>
              <a:rPr lang="en-US" sz="3200">
                <a:latin typeface="Calibri" panose="020F0502020204030204" pitchFamily="34" charset="0"/>
              </a:rPr>
              <a:t>Facilitated data access and business </a:t>
            </a:r>
            <a:r>
              <a:rPr lang="en-US">
                <a:latin typeface="Calibri" panose="020F0502020204030204" pitchFamily="34" charset="0"/>
              </a:rPr>
              <a:t>logic </a:t>
            </a:r>
            <a:r>
              <a:rPr lang="en-US" sz="3200">
                <a:latin typeface="Calibri" panose="020F0502020204030204" pitchFamily="34" charset="0"/>
              </a:rPr>
              <a:t>for any enterprise matrix</a:t>
            </a:r>
          </a:p>
        </p:txBody>
      </p:sp>
      <p:sp>
        <p:nvSpPr>
          <p:cNvPr id="28" name="ZoneTexte 27">
            <a:extLst>
              <a:ext uri="{FF2B5EF4-FFF2-40B4-BE49-F238E27FC236}">
                <a16:creationId xmlns:a16="http://schemas.microsoft.com/office/drawing/2014/main" id="{052F0E0A-FC45-ABEF-F9D6-379063871FB4}"/>
              </a:ext>
            </a:extLst>
          </p:cNvPr>
          <p:cNvSpPr txBox="1"/>
          <p:nvPr/>
        </p:nvSpPr>
        <p:spPr>
          <a:xfrm>
            <a:off x="233668" y="1117678"/>
            <a:ext cx="904415"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highlight>
                  <a:srgbClr val="FFFF00"/>
                </a:highlight>
              </a:rPr>
              <a:t>Value:</a:t>
            </a:r>
          </a:p>
        </p:txBody>
      </p:sp>
      <p:pic>
        <p:nvPicPr>
          <p:cNvPr id="5" name="Graphique 4" descr="Partager avec un remplissage uni">
            <a:extLst>
              <a:ext uri="{FF2B5EF4-FFF2-40B4-BE49-F238E27FC236}">
                <a16:creationId xmlns:a16="http://schemas.microsoft.com/office/drawing/2014/main" id="{5434913E-75B5-87CA-748F-A3940B3177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2845" y="1416893"/>
            <a:ext cx="813340" cy="813340"/>
          </a:xfrm>
          <a:prstGeom prst="rect">
            <a:avLst/>
          </a:prstGeom>
        </p:spPr>
      </p:pic>
      <p:sp>
        <p:nvSpPr>
          <p:cNvPr id="6" name="ZoneTexte 5">
            <a:extLst>
              <a:ext uri="{FF2B5EF4-FFF2-40B4-BE49-F238E27FC236}">
                <a16:creationId xmlns:a16="http://schemas.microsoft.com/office/drawing/2014/main" id="{287A3A5A-188B-7B99-4AFC-69A7DF27E438}"/>
              </a:ext>
            </a:extLst>
          </p:cNvPr>
          <p:cNvSpPr txBox="1"/>
          <p:nvPr/>
        </p:nvSpPr>
        <p:spPr>
          <a:xfrm>
            <a:off x="658035" y="2132262"/>
            <a:ext cx="1743106" cy="517065"/>
          </a:xfrm>
          <a:prstGeom prst="rect">
            <a:avLst/>
          </a:prstGeom>
          <a:noFill/>
        </p:spPr>
        <p:txBody>
          <a:bodyPr wrap="non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Explicit Sharing</a:t>
            </a:r>
          </a:p>
        </p:txBody>
      </p:sp>
      <p:pic>
        <p:nvPicPr>
          <p:cNvPr id="18" name="Graphique 17" descr="Badge d'employé avec un remplissage uni">
            <a:extLst>
              <a:ext uri="{FF2B5EF4-FFF2-40B4-BE49-F238E27FC236}">
                <a16:creationId xmlns:a16="http://schemas.microsoft.com/office/drawing/2014/main" id="{0702BA70-7997-83FA-7575-76CC267094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2918" y="2685667"/>
            <a:ext cx="813340" cy="813340"/>
          </a:xfrm>
          <a:prstGeom prst="rect">
            <a:avLst/>
          </a:prstGeom>
        </p:spPr>
      </p:pic>
      <p:sp>
        <p:nvSpPr>
          <p:cNvPr id="12" name="ZoneTexte 11">
            <a:extLst>
              <a:ext uri="{FF2B5EF4-FFF2-40B4-BE49-F238E27FC236}">
                <a16:creationId xmlns:a16="http://schemas.microsoft.com/office/drawing/2014/main" id="{467EBBC1-B36B-4BBF-CD33-EDEBD6305120}"/>
              </a:ext>
            </a:extLst>
          </p:cNvPr>
          <p:cNvSpPr txBox="1"/>
          <p:nvPr/>
        </p:nvSpPr>
        <p:spPr>
          <a:xfrm>
            <a:off x="539388" y="3339065"/>
            <a:ext cx="2100255" cy="738664"/>
          </a:xfrm>
          <a:prstGeom prst="rect">
            <a:avLst/>
          </a:prstGeom>
          <a:noFill/>
        </p:spPr>
        <p:txBody>
          <a:bodyPr wrap="none" lIns="182880" tIns="146304" rIns="182880" bIns="146304"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Ownership</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(User and/or Team)</a:t>
            </a:r>
          </a:p>
        </p:txBody>
      </p:sp>
      <p:pic>
        <p:nvPicPr>
          <p:cNvPr id="10" name="Graphique 9" descr="Utilisateurs avec un remplissage uni">
            <a:extLst>
              <a:ext uri="{FF2B5EF4-FFF2-40B4-BE49-F238E27FC236}">
                <a16:creationId xmlns:a16="http://schemas.microsoft.com/office/drawing/2014/main" id="{CE21B0EF-C39A-63F6-3EA2-2EE676D80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5082" y="4047861"/>
            <a:ext cx="813340" cy="813340"/>
          </a:xfrm>
          <a:prstGeom prst="rect">
            <a:avLst/>
          </a:prstGeom>
        </p:spPr>
      </p:pic>
      <p:sp>
        <p:nvSpPr>
          <p:cNvPr id="13" name="ZoneTexte 12">
            <a:extLst>
              <a:ext uri="{FF2B5EF4-FFF2-40B4-BE49-F238E27FC236}">
                <a16:creationId xmlns:a16="http://schemas.microsoft.com/office/drawing/2014/main" id="{5AD80B79-F0EF-13DD-56A6-C041B2C4D732}"/>
              </a:ext>
            </a:extLst>
          </p:cNvPr>
          <p:cNvSpPr txBox="1"/>
          <p:nvPr/>
        </p:nvSpPr>
        <p:spPr>
          <a:xfrm>
            <a:off x="347039" y="4685282"/>
            <a:ext cx="2342817"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a:gradFill>
                  <a:gsLst>
                    <a:gs pos="2917">
                      <a:schemeClr val="tx1"/>
                    </a:gs>
                    <a:gs pos="30000">
                      <a:schemeClr val="tx1"/>
                    </a:gs>
                  </a:gsLst>
                  <a:lin ang="5400000" scaled="0"/>
                </a:gradFill>
              </a:rPr>
              <a:t>Record Segmentation by Business Units</a:t>
            </a:r>
          </a:p>
        </p:txBody>
      </p:sp>
      <p:pic>
        <p:nvPicPr>
          <p:cNvPr id="11" name="Graphique 10" descr="Ville avec un remplissage uni">
            <a:extLst>
              <a:ext uri="{FF2B5EF4-FFF2-40B4-BE49-F238E27FC236}">
                <a16:creationId xmlns:a16="http://schemas.microsoft.com/office/drawing/2014/main" id="{4310402F-40FE-DEB9-F4FE-DB334E4FDDA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5921" y="5423946"/>
            <a:ext cx="813340" cy="813340"/>
          </a:xfrm>
          <a:prstGeom prst="rect">
            <a:avLst/>
          </a:prstGeom>
        </p:spPr>
      </p:pic>
      <p:sp>
        <p:nvSpPr>
          <p:cNvPr id="14" name="ZoneTexte 13">
            <a:extLst>
              <a:ext uri="{FF2B5EF4-FFF2-40B4-BE49-F238E27FC236}">
                <a16:creationId xmlns:a16="http://schemas.microsoft.com/office/drawing/2014/main" id="{1E4B221F-83D9-CC0F-7141-A3CD26D05E1E}"/>
              </a:ext>
            </a:extLst>
          </p:cNvPr>
          <p:cNvSpPr txBox="1"/>
          <p:nvPr/>
        </p:nvSpPr>
        <p:spPr>
          <a:xfrm>
            <a:off x="761974" y="6106478"/>
            <a:ext cx="1535228" cy="517065"/>
          </a:xfrm>
          <a:prstGeom prst="rect">
            <a:avLst/>
          </a:prstGeom>
          <a:noFill/>
        </p:spPr>
        <p:txBody>
          <a:bodyPr wrap="non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Organization</a:t>
            </a:r>
          </a:p>
        </p:txBody>
      </p:sp>
      <p:cxnSp>
        <p:nvCxnSpPr>
          <p:cNvPr id="20" name="Connecteur droit 19">
            <a:extLst>
              <a:ext uri="{FF2B5EF4-FFF2-40B4-BE49-F238E27FC236}">
                <a16:creationId xmlns:a16="http://schemas.microsoft.com/office/drawing/2014/main" id="{8CA14DBC-FE60-3B8F-85A2-7B785CAD608F}"/>
              </a:ext>
              <a:ext uri="{C183D7F6-B498-43B3-948B-1728B52AA6E4}">
                <adec:decorative xmlns:adec="http://schemas.microsoft.com/office/drawing/2017/decorative" val="1"/>
              </a:ext>
            </a:extLst>
          </p:cNvPr>
          <p:cNvCxnSpPr/>
          <p:nvPr/>
        </p:nvCxnSpPr>
        <p:spPr>
          <a:xfrm>
            <a:off x="2999087" y="1235120"/>
            <a:ext cx="0" cy="55622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DC3CEF19-E028-AB97-C0C9-6306CE40704C}"/>
              </a:ext>
            </a:extLst>
          </p:cNvPr>
          <p:cNvSpPr txBox="1"/>
          <p:nvPr/>
        </p:nvSpPr>
        <p:spPr>
          <a:xfrm>
            <a:off x="3181690" y="1117677"/>
            <a:ext cx="1215717"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highlight>
                  <a:srgbClr val="FFFF00"/>
                </a:highlight>
              </a:rPr>
              <a:t>The How:</a:t>
            </a:r>
          </a:p>
        </p:txBody>
      </p:sp>
      <p:sp>
        <p:nvSpPr>
          <p:cNvPr id="21" name="Rectangle : avec coin rogné 20" descr="Privilege">
            <a:extLst>
              <a:ext uri="{FF2B5EF4-FFF2-40B4-BE49-F238E27FC236}">
                <a16:creationId xmlns:a16="http://schemas.microsoft.com/office/drawing/2014/main" id="{7E70C1D9-B58B-9658-427F-3CE470EE82B2}"/>
              </a:ext>
            </a:extLst>
          </p:cNvPr>
          <p:cNvSpPr/>
          <p:nvPr/>
        </p:nvSpPr>
        <p:spPr bwMode="auto">
          <a:xfrm>
            <a:off x="6047771" y="1727003"/>
            <a:ext cx="3089709" cy="502920"/>
          </a:xfrm>
          <a:prstGeom prst="snip1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Privilege</a:t>
            </a:r>
          </a:p>
        </p:txBody>
      </p:sp>
      <p:sp>
        <p:nvSpPr>
          <p:cNvPr id="22" name="Rectangle : avec coin rogné 21" descr="Security Role">
            <a:extLst>
              <a:ext uri="{FF2B5EF4-FFF2-40B4-BE49-F238E27FC236}">
                <a16:creationId xmlns:a16="http://schemas.microsoft.com/office/drawing/2014/main" id="{85931811-7D92-D852-0747-C89E1F7F9C6D}"/>
              </a:ext>
            </a:extLst>
          </p:cNvPr>
          <p:cNvSpPr/>
          <p:nvPr/>
        </p:nvSpPr>
        <p:spPr bwMode="auto">
          <a:xfrm>
            <a:off x="6047771" y="2314458"/>
            <a:ext cx="3089709" cy="502920"/>
          </a:xfrm>
          <a:prstGeom prst="snip1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Security Role</a:t>
            </a:r>
          </a:p>
        </p:txBody>
      </p:sp>
      <p:sp>
        <p:nvSpPr>
          <p:cNvPr id="17" name="TextBox 16">
            <a:extLst>
              <a:ext uri="{FF2B5EF4-FFF2-40B4-BE49-F238E27FC236}">
                <a16:creationId xmlns:a16="http://schemas.microsoft.com/office/drawing/2014/main" id="{2BF3D0B5-B5C0-0620-B703-E49C451C13C2}"/>
              </a:ext>
            </a:extLst>
          </p:cNvPr>
          <p:cNvSpPr txBox="1"/>
          <p:nvPr/>
        </p:nvSpPr>
        <p:spPr>
          <a:xfrm>
            <a:off x="3884790" y="3309427"/>
            <a:ext cx="3420687" cy="794064"/>
          </a:xfrm>
          <a:prstGeom prst="rect">
            <a:avLst/>
          </a:prstGeom>
          <a:noFill/>
        </p:spPr>
        <p:txBody>
          <a:bodyPr wrap="square" lIns="182880" tIns="146304" rIns="182880" bIns="146304" rtlCol="0">
            <a:spAutoFit/>
          </a:bodyPr>
          <a:lstStyle/>
          <a:p>
            <a:pPr algn="ctr">
              <a:lnSpc>
                <a:spcPct val="90000"/>
              </a:lnSpc>
              <a:spcAft>
                <a:spcPts val="600"/>
              </a:spcAft>
            </a:pPr>
            <a:r>
              <a:rPr lang="en-US" b="1">
                <a:gradFill>
                  <a:gsLst>
                    <a:gs pos="2917">
                      <a:schemeClr val="tx1"/>
                    </a:gs>
                    <a:gs pos="30000">
                      <a:schemeClr val="tx1"/>
                    </a:gs>
                  </a:gsLst>
                  <a:lin ang="5400000" scaled="0"/>
                </a:gradFill>
              </a:rPr>
              <a:t>Restrict &amp; grant access to shared records across teams</a:t>
            </a:r>
          </a:p>
        </p:txBody>
      </p:sp>
      <p:sp>
        <p:nvSpPr>
          <p:cNvPr id="23" name="Rectangle : avec coin rogné 22" descr="Business Unit">
            <a:extLst>
              <a:ext uri="{FF2B5EF4-FFF2-40B4-BE49-F238E27FC236}">
                <a16:creationId xmlns:a16="http://schemas.microsoft.com/office/drawing/2014/main" id="{7477F2E9-D1F8-1FB1-A429-B702562CE9A6}"/>
              </a:ext>
            </a:extLst>
          </p:cNvPr>
          <p:cNvSpPr/>
          <p:nvPr/>
        </p:nvSpPr>
        <p:spPr bwMode="auto">
          <a:xfrm>
            <a:off x="4061437" y="4120910"/>
            <a:ext cx="3089709" cy="502920"/>
          </a:xfrm>
          <a:prstGeom prst="snip1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Business Unit</a:t>
            </a:r>
          </a:p>
        </p:txBody>
      </p:sp>
      <p:sp>
        <p:nvSpPr>
          <p:cNvPr id="24" name="Rectangle : avec coin rogné 23" descr="Group = Teams">
            <a:extLst>
              <a:ext uri="{FF2B5EF4-FFF2-40B4-BE49-F238E27FC236}">
                <a16:creationId xmlns:a16="http://schemas.microsoft.com/office/drawing/2014/main" id="{3ADDD6A1-73E2-1F6A-3C93-D20755078E75}"/>
              </a:ext>
            </a:extLst>
          </p:cNvPr>
          <p:cNvSpPr/>
          <p:nvPr/>
        </p:nvSpPr>
        <p:spPr bwMode="auto">
          <a:xfrm>
            <a:off x="4061436" y="4714436"/>
            <a:ext cx="3089709" cy="502920"/>
          </a:xfrm>
          <a:prstGeom prst="snip1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Groups = Teams</a:t>
            </a:r>
          </a:p>
        </p:txBody>
      </p:sp>
      <p:sp>
        <p:nvSpPr>
          <p:cNvPr id="27" name="Rectangle : avec coin rogné 26" descr="Hierarchy">
            <a:extLst>
              <a:ext uri="{FF2B5EF4-FFF2-40B4-BE49-F238E27FC236}">
                <a16:creationId xmlns:a16="http://schemas.microsoft.com/office/drawing/2014/main" id="{44714597-C111-27C2-D949-C35768BFF04B}"/>
              </a:ext>
            </a:extLst>
          </p:cNvPr>
          <p:cNvSpPr/>
          <p:nvPr/>
        </p:nvSpPr>
        <p:spPr bwMode="auto">
          <a:xfrm>
            <a:off x="4061436" y="5307465"/>
            <a:ext cx="3089709" cy="502920"/>
          </a:xfrm>
          <a:prstGeom prst="snip1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Hierarchy</a:t>
            </a:r>
          </a:p>
        </p:txBody>
      </p:sp>
      <p:sp>
        <p:nvSpPr>
          <p:cNvPr id="35" name="TextBox 34">
            <a:extLst>
              <a:ext uri="{FF2B5EF4-FFF2-40B4-BE49-F238E27FC236}">
                <a16:creationId xmlns:a16="http://schemas.microsoft.com/office/drawing/2014/main" id="{6C6F421A-C221-354E-7FC6-5236712B8C6F}"/>
              </a:ext>
            </a:extLst>
          </p:cNvPr>
          <p:cNvSpPr txBox="1"/>
          <p:nvPr/>
        </p:nvSpPr>
        <p:spPr>
          <a:xfrm>
            <a:off x="7762211" y="3463028"/>
            <a:ext cx="3637598" cy="646331"/>
          </a:xfrm>
          <a:prstGeom prst="rect">
            <a:avLst/>
          </a:prstGeom>
          <a:noFill/>
        </p:spPr>
        <p:txBody>
          <a:bodyPr wrap="square">
            <a:spAutoFit/>
          </a:bodyPr>
          <a:lstStyle/>
          <a:p>
            <a:pPr algn="ctr"/>
            <a:r>
              <a:rPr lang="en-US" b="1"/>
              <a:t>Restrict &amp; grant access to certain table columns &amp; records</a:t>
            </a:r>
          </a:p>
        </p:txBody>
      </p:sp>
      <p:sp>
        <p:nvSpPr>
          <p:cNvPr id="25" name="Rectangle : avec coin rogné 24" descr="Sharing Rule">
            <a:extLst>
              <a:ext uri="{FF2B5EF4-FFF2-40B4-BE49-F238E27FC236}">
                <a16:creationId xmlns:a16="http://schemas.microsoft.com/office/drawing/2014/main" id="{B4DADE4D-5AE3-16AD-8D02-203396933257}"/>
              </a:ext>
            </a:extLst>
          </p:cNvPr>
          <p:cNvSpPr/>
          <p:nvPr/>
        </p:nvSpPr>
        <p:spPr bwMode="auto">
          <a:xfrm>
            <a:off x="8089320" y="4241124"/>
            <a:ext cx="3089709" cy="502920"/>
          </a:xfrm>
          <a:prstGeom prst="snip1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Sharing Rule</a:t>
            </a:r>
          </a:p>
        </p:txBody>
      </p:sp>
      <p:sp>
        <p:nvSpPr>
          <p:cNvPr id="26" name="Rectangle : avec coin rogné 25" descr="Field Leve Security">
            <a:extLst>
              <a:ext uri="{FF2B5EF4-FFF2-40B4-BE49-F238E27FC236}">
                <a16:creationId xmlns:a16="http://schemas.microsoft.com/office/drawing/2014/main" id="{1E3A3B08-C0F2-D036-00CA-61542FA65480}"/>
              </a:ext>
            </a:extLst>
          </p:cNvPr>
          <p:cNvSpPr/>
          <p:nvPr/>
        </p:nvSpPr>
        <p:spPr bwMode="auto">
          <a:xfrm>
            <a:off x="8089319" y="4834650"/>
            <a:ext cx="3089709" cy="502920"/>
          </a:xfrm>
          <a:prstGeom prst="snip1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Field Level Security</a:t>
            </a:r>
          </a:p>
        </p:txBody>
      </p:sp>
      <p:sp>
        <p:nvSpPr>
          <p:cNvPr id="38" name="TextBox 37">
            <a:extLst>
              <a:ext uri="{FF2B5EF4-FFF2-40B4-BE49-F238E27FC236}">
                <a16:creationId xmlns:a16="http://schemas.microsoft.com/office/drawing/2014/main" id="{D0DBCAD8-93FF-654D-7D38-99C518F0E588}"/>
              </a:ext>
            </a:extLst>
          </p:cNvPr>
          <p:cNvSpPr txBox="1"/>
          <p:nvPr/>
        </p:nvSpPr>
        <p:spPr>
          <a:xfrm>
            <a:off x="6357889" y="1201161"/>
            <a:ext cx="2511841" cy="544765"/>
          </a:xfrm>
          <a:prstGeom prst="rect">
            <a:avLst/>
          </a:prstGeom>
          <a:noFill/>
        </p:spPr>
        <p:txBody>
          <a:bodyPr wrap="none" lIns="182880" tIns="146304" rIns="182880" bIns="146304" rtlCol="0">
            <a:spAutoFit/>
          </a:bodyPr>
          <a:lstStyle/>
          <a:p>
            <a:pPr>
              <a:lnSpc>
                <a:spcPct val="90000"/>
              </a:lnSpc>
              <a:spcAft>
                <a:spcPts val="600"/>
              </a:spcAft>
            </a:pPr>
            <a:r>
              <a:rPr lang="en-US" b="1">
                <a:gradFill>
                  <a:gsLst>
                    <a:gs pos="2917">
                      <a:schemeClr val="tx1"/>
                    </a:gs>
                    <a:gs pos="30000">
                      <a:schemeClr val="tx1"/>
                    </a:gs>
                  </a:gsLst>
                  <a:lin ang="5400000" scaled="0"/>
                </a:gradFill>
              </a:rPr>
              <a:t>Role-based Security</a:t>
            </a:r>
          </a:p>
        </p:txBody>
      </p:sp>
      <p:sp>
        <p:nvSpPr>
          <p:cNvPr id="37" name="ZoneTexte 36">
            <a:extLst>
              <a:ext uri="{FF2B5EF4-FFF2-40B4-BE49-F238E27FC236}">
                <a16:creationId xmlns:a16="http://schemas.microsoft.com/office/drawing/2014/main" id="{7FC5274F-E812-AFC2-FC90-EBF4DDBF5C74}"/>
              </a:ext>
            </a:extLst>
          </p:cNvPr>
          <p:cNvSpPr txBox="1"/>
          <p:nvPr/>
        </p:nvSpPr>
        <p:spPr>
          <a:xfrm>
            <a:off x="4320575" y="6161828"/>
            <a:ext cx="6544099" cy="627864"/>
          </a:xfrm>
          <a:prstGeom prst="rect">
            <a:avLst/>
          </a:prstGeom>
          <a:noFill/>
        </p:spPr>
        <p:txBody>
          <a:bodyPr wrap="none" lIns="182880" tIns="146304" rIns="182880" bIns="146304" rtlCol="0" anchor="ctr">
            <a:spAutoFit/>
          </a:bodyPr>
          <a:lstStyle/>
          <a:p>
            <a:pPr>
              <a:lnSpc>
                <a:spcPct val="90000"/>
              </a:lnSpc>
              <a:spcAft>
                <a:spcPts val="600"/>
              </a:spcAft>
            </a:pPr>
            <a:r>
              <a:rPr lang="en-US" sz="2400" b="1">
                <a:gradFill>
                  <a:gsLst>
                    <a:gs pos="2917">
                      <a:schemeClr val="tx1"/>
                    </a:gs>
                    <a:gs pos="30000">
                      <a:schemeClr val="tx1"/>
                    </a:gs>
                  </a:gsLst>
                  <a:lin ang="5400000" scaled="0"/>
                </a:gradFill>
              </a:rPr>
              <a:t>https://aka.ms/DataverseSecurityConcepts</a:t>
            </a:r>
          </a:p>
        </p:txBody>
      </p:sp>
      <p:sp>
        <p:nvSpPr>
          <p:cNvPr id="3" name="Rectangle: Rounded Corners 2">
            <a:extLst>
              <a:ext uri="{FF2B5EF4-FFF2-40B4-BE49-F238E27FC236}">
                <a16:creationId xmlns:a16="http://schemas.microsoft.com/office/drawing/2014/main" id="{7969B634-AEFA-240D-BFC6-344119F7A9D0}"/>
              </a:ext>
              <a:ext uri="{C183D7F6-B498-43B3-948B-1728B52AA6E4}">
                <adec:decorative xmlns:adec="http://schemas.microsoft.com/office/drawing/2017/decorative" val="1"/>
              </a:ext>
            </a:extLst>
          </p:cNvPr>
          <p:cNvSpPr/>
          <p:nvPr/>
        </p:nvSpPr>
        <p:spPr bwMode="auto">
          <a:xfrm>
            <a:off x="5762135" y="1120690"/>
            <a:ext cx="3751340" cy="1937809"/>
          </a:xfrm>
          <a:prstGeom prst="roundRect">
            <a:avLst/>
          </a:prstGeom>
          <a:noFill/>
          <a:ln>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C0226670-5509-BB55-6B34-6F30A7D32F10}"/>
              </a:ext>
              <a:ext uri="{C183D7F6-B498-43B3-948B-1728B52AA6E4}">
                <adec:decorative xmlns:adec="http://schemas.microsoft.com/office/drawing/2017/decorative" val="1"/>
              </a:ext>
            </a:extLst>
          </p:cNvPr>
          <p:cNvSpPr/>
          <p:nvPr/>
        </p:nvSpPr>
        <p:spPr bwMode="auto">
          <a:xfrm>
            <a:off x="3719463" y="3311285"/>
            <a:ext cx="3751340" cy="2764420"/>
          </a:xfrm>
          <a:prstGeom prst="roundRect">
            <a:avLst/>
          </a:prstGeom>
          <a:noFill/>
          <a:ln>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8050F171-09AA-1451-DCA4-094263057173}"/>
              </a:ext>
              <a:ext uri="{C183D7F6-B498-43B3-948B-1728B52AA6E4}">
                <adec:decorative xmlns:adec="http://schemas.microsoft.com/office/drawing/2017/decorative" val="1"/>
              </a:ext>
            </a:extLst>
          </p:cNvPr>
          <p:cNvSpPr/>
          <p:nvPr/>
        </p:nvSpPr>
        <p:spPr bwMode="auto">
          <a:xfrm>
            <a:off x="7705340" y="3303072"/>
            <a:ext cx="3751340" cy="2764420"/>
          </a:xfrm>
          <a:prstGeom prst="roundRect">
            <a:avLst/>
          </a:prstGeom>
          <a:noFill/>
          <a:ln>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73614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with medium confidence">
            <a:extLst>
              <a:ext uri="{FF2B5EF4-FFF2-40B4-BE49-F238E27FC236}">
                <a16:creationId xmlns:a16="http://schemas.microsoft.com/office/drawing/2014/main" id="{793925E0-131F-209B-EAD2-07CDEFE6F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a:noFill/>
        </p:spPr>
      </p:pic>
      <p:sp>
        <p:nvSpPr>
          <p:cNvPr id="3" name="Title 1">
            <a:extLst>
              <a:ext uri="{FF2B5EF4-FFF2-40B4-BE49-F238E27FC236}">
                <a16:creationId xmlns:a16="http://schemas.microsoft.com/office/drawing/2014/main" id="{E4FB8A92-FD5F-8B1A-37BB-87F2A51F32CE}"/>
              </a:ext>
            </a:extLst>
          </p:cNvPr>
          <p:cNvSpPr txBox="1">
            <a:spLocks noGrp="1"/>
          </p:cNvSpPr>
          <p:nvPr>
            <p:ph type="title" idx="4294967295"/>
          </p:nvPr>
        </p:nvSpPr>
        <p:spPr bwMode="ltGray">
          <a:xfrm>
            <a:off x="-1" y="0"/>
            <a:ext cx="5983357" cy="6858000"/>
          </a:xfrm>
          <a:prstGeom prst="rect">
            <a:avLst/>
          </a:prstGeom>
          <a:gradFill flip="none" rotWithShape="1">
            <a:gsLst>
              <a:gs pos="50000">
                <a:srgbClr val="000000">
                  <a:alpha val="70000"/>
                </a:srgbClr>
              </a:gs>
              <a:gs pos="100000">
                <a:srgbClr val="000000">
                  <a:alpha val="0"/>
                </a:srgbClr>
              </a:gs>
            </a:gsLst>
            <a:lin ang="0" scaled="1"/>
            <a:tileRect/>
          </a:gradFill>
          <a:ln>
            <a:noFill/>
            <a:prstDash/>
          </a:ln>
          <a:effectLst/>
        </p:spPr>
        <p:txBody>
          <a:bodyPr rot="0" spcFirstLastPara="0" vertOverflow="overflow" horzOverflow="overflow" vert="horz" wrap="square" lIns="585216" tIns="585216" rIns="585216" bIns="585216" numCol="1" spcCol="0" rtlCol="0" fromWordArt="0" anchor="ctr" anchorCtr="0" forceAA="0" compatLnSpc="1">
            <a:prstTxWarp prst="textNoShape">
              <a:avLst/>
            </a:prstTxWarp>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Accelerating Delivery with Power Platform</a:t>
            </a:r>
            <a:endParaRPr kumimoji="0" lang="en-US" sz="2800" b="0"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44275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3048" y="100410"/>
            <a:ext cx="10972800" cy="762000"/>
          </a:xfrm>
        </p:spPr>
        <p:txBody>
          <a:bodyPr/>
          <a:lstStyle/>
          <a:p>
            <a:r>
              <a:rPr lang="en-US" sz="4400">
                <a:latin typeface="EMprint" panose="020B0503020204020204" pitchFamily="34" charset="0"/>
                <a:ea typeface="EMprint" panose="020B0503020204020204" pitchFamily="34" charset="0"/>
              </a:rPr>
              <a:t>ExxonMobil</a:t>
            </a:r>
            <a:endParaRPr lang="en-US" sz="4000">
              <a:latin typeface="EMprint" panose="020B0503020204020204" pitchFamily="34" charset="0"/>
              <a:ea typeface="EMprint" panose="020B0503020204020204" pitchFamily="34" charset="0"/>
            </a:endParaRPr>
          </a:p>
        </p:txBody>
      </p:sp>
      <p:pic>
        <p:nvPicPr>
          <p:cNvPr id="5" name="Content Placeholder 4" descr="ExxonMobil business"/>
          <p:cNvPicPr>
            <a:picLocks noGrp="1" noChangeAspect="1"/>
          </p:cNvPicPr>
          <p:nvPr>
            <p:ph sz="quarter" idx="10"/>
          </p:nvPr>
        </p:nvPicPr>
        <p:blipFill>
          <a:blip r:embed="rId2"/>
          <a:stretch>
            <a:fillRect/>
          </a:stretch>
        </p:blipFill>
        <p:spPr>
          <a:xfrm>
            <a:off x="393048" y="1106251"/>
            <a:ext cx="3611024" cy="2889834"/>
          </a:xfrm>
          <a:prstGeom prst="rect">
            <a:avLst/>
          </a:prstGeom>
        </p:spPr>
      </p:pic>
      <p:pic>
        <p:nvPicPr>
          <p:cNvPr id="10" name="Picture 9" descr="business process from Upstream to Exploration Development and Production, Downstream (to End products), Chemical  to End Products)"/>
          <p:cNvPicPr>
            <a:picLocks noChangeAspect="1"/>
          </p:cNvPicPr>
          <p:nvPr/>
        </p:nvPicPr>
        <p:blipFill>
          <a:blip r:embed="rId3"/>
          <a:stretch>
            <a:fillRect/>
          </a:stretch>
        </p:blipFill>
        <p:spPr>
          <a:xfrm>
            <a:off x="5074174" y="1054261"/>
            <a:ext cx="6481484" cy="2661876"/>
          </a:xfrm>
          <a:prstGeom prst="rect">
            <a:avLst/>
          </a:prstGeom>
        </p:spPr>
      </p:pic>
      <p:pic>
        <p:nvPicPr>
          <p:cNvPr id="13" name="Picture 12" descr="Mining Rig">
            <a:extLst>
              <a:ext uri="{FF2B5EF4-FFF2-40B4-BE49-F238E27FC236}">
                <a16:creationId xmlns:a16="http://schemas.microsoft.com/office/drawing/2014/main" id="{C7F67AA6-C93E-4258-8385-04EBAAD2B2A5}"/>
              </a:ext>
            </a:extLst>
          </p:cNvPr>
          <p:cNvPicPr>
            <a:picLocks/>
          </p:cNvPicPr>
          <p:nvPr/>
        </p:nvPicPr>
        <p:blipFill rotWithShape="1">
          <a:blip r:embed="rId4" cstate="email">
            <a:extLst>
              <a:ext uri="{28A0092B-C50C-407E-A947-70E740481C1C}">
                <a14:useLocalDpi xmlns:a14="http://schemas.microsoft.com/office/drawing/2010/main"/>
              </a:ext>
            </a:extLst>
          </a:blip>
          <a:srcRect b="6484"/>
          <a:stretch/>
        </p:blipFill>
        <p:spPr>
          <a:xfrm>
            <a:off x="78650" y="4434102"/>
            <a:ext cx="2473295" cy="2180793"/>
          </a:xfrm>
          <a:prstGeom prst="rect">
            <a:avLst/>
          </a:prstGeom>
          <a:noFill/>
          <a:ln>
            <a:noFill/>
          </a:ln>
        </p:spPr>
      </p:pic>
      <p:pic>
        <p:nvPicPr>
          <p:cNvPr id="12" name="image28.jpeg" descr="Mining rig">
            <a:extLst>
              <a:ext uri="{FF2B5EF4-FFF2-40B4-BE49-F238E27FC236}">
                <a16:creationId xmlns:a16="http://schemas.microsoft.com/office/drawing/2014/main" id="{7C266EA2-208D-4C48-91A9-E40D0DB79EBA}"/>
              </a:ext>
            </a:extLst>
          </p:cNvPr>
          <p:cNvPicPr/>
          <p:nvPr/>
        </p:nvPicPr>
        <p:blipFill>
          <a:blip r:embed="rId5" cstate="email">
            <a:extLst>
              <a:ext uri="{28A0092B-C50C-407E-A947-70E740481C1C}">
                <a14:useLocalDpi xmlns:a14="http://schemas.microsoft.com/office/drawing/2010/main"/>
              </a:ext>
            </a:extLst>
          </a:blip>
          <a:srcRect/>
          <a:stretch>
            <a:fillRect/>
          </a:stretch>
        </p:blipFill>
        <p:spPr>
          <a:xfrm>
            <a:off x="5545313" y="4434103"/>
            <a:ext cx="2469880" cy="2180793"/>
          </a:xfrm>
          <a:prstGeom prst="rect">
            <a:avLst/>
          </a:prstGeom>
          <a:ln w="12700">
            <a:miter lim="400000"/>
          </a:ln>
        </p:spPr>
      </p:pic>
      <p:pic>
        <p:nvPicPr>
          <p:cNvPr id="11" name="landoption.jpg" descr="Plant">
            <a:extLst>
              <a:ext uri="{FF2B5EF4-FFF2-40B4-BE49-F238E27FC236}">
                <a16:creationId xmlns:a16="http://schemas.microsoft.com/office/drawing/2014/main" id="{3DF8963C-E50B-4905-8A97-0F4F13B7B5AB}"/>
              </a:ext>
            </a:extLst>
          </p:cNvPr>
          <p:cNvPicPr/>
          <p:nvPr/>
        </p:nvPicPr>
        <p:blipFill>
          <a:blip r:embed="rId6" cstate="email">
            <a:extLst>
              <a:ext uri="{28A0092B-C50C-407E-A947-70E740481C1C}">
                <a14:useLocalDpi xmlns:a14="http://schemas.microsoft.com/office/drawing/2010/main"/>
              </a:ext>
            </a:extLst>
          </a:blip>
          <a:srcRect/>
          <a:stretch>
            <a:fillRect/>
          </a:stretch>
        </p:blipFill>
        <p:spPr>
          <a:xfrm>
            <a:off x="2851667" y="4434102"/>
            <a:ext cx="2393924" cy="2180793"/>
          </a:xfrm>
          <a:prstGeom prst="rect">
            <a:avLst/>
          </a:prstGeom>
          <a:ln w="12700">
            <a:miter lim="400000"/>
          </a:ln>
        </p:spPr>
      </p:pic>
      <p:pic>
        <p:nvPicPr>
          <p:cNvPr id="9" name="Picture 2" descr="Service Truck">
            <a:extLst>
              <a:ext uri="{FF2B5EF4-FFF2-40B4-BE49-F238E27FC236}">
                <a16:creationId xmlns:a16="http://schemas.microsoft.com/office/drawing/2014/main" id="{7D7C5C94-8E82-439C-998B-71437C1142C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14916" y="4434105"/>
            <a:ext cx="3783311" cy="2180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031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1" y="252774"/>
            <a:ext cx="10972800" cy="762000"/>
          </a:xfrm>
        </p:spPr>
        <p:txBody>
          <a:bodyPr/>
          <a:lstStyle/>
          <a:p>
            <a:r>
              <a:rPr lang="en-US" sz="3600">
                <a:latin typeface="EMprint" panose="020B0503020204020204" pitchFamily="34" charset="0"/>
                <a:ea typeface="EMprint" panose="020B0503020204020204" pitchFamily="34" charset="0"/>
              </a:rPr>
              <a:t>Annual Maintenance Plan</a:t>
            </a:r>
            <a:endParaRPr lang="en-US">
              <a:latin typeface="EMprint" panose="020B0503020204020204" pitchFamily="34" charset="0"/>
              <a:ea typeface="EMprint" panose="020B0503020204020204" pitchFamily="34" charset="0"/>
            </a:endParaRPr>
          </a:p>
        </p:txBody>
      </p:sp>
      <p:sp>
        <p:nvSpPr>
          <p:cNvPr id="12" name="Content Placeholder 5"/>
          <p:cNvSpPr>
            <a:spLocks noGrp="1"/>
          </p:cNvSpPr>
          <p:nvPr>
            <p:ph sz="quarter" idx="10"/>
          </p:nvPr>
        </p:nvSpPr>
        <p:spPr>
          <a:xfrm>
            <a:off x="629291" y="1041207"/>
            <a:ext cx="10367684" cy="466452"/>
          </a:xfrm>
        </p:spPr>
        <p:txBody>
          <a:bodyPr/>
          <a:lstStyle/>
          <a:p>
            <a:pPr marL="0" indent="0">
              <a:spcAft>
                <a:spcPts val="600"/>
              </a:spcAft>
              <a:buNone/>
            </a:pPr>
            <a:r>
              <a:rPr lang="en-US" sz="1600">
                <a:latin typeface="EMprint" panose="020B0503020204020204" pitchFamily="34" charset="0"/>
                <a:ea typeface="EMprint" panose="020B0503020204020204" pitchFamily="34" charset="0"/>
              </a:rPr>
              <a:t>Risk-based Work Selection (RBWS) with zero-based budget development approach</a:t>
            </a:r>
          </a:p>
        </p:txBody>
      </p:sp>
      <p:sp>
        <p:nvSpPr>
          <p:cNvPr id="68" name="Rectangle 4"/>
          <p:cNvSpPr txBox="1">
            <a:spLocks noChangeArrowheads="1"/>
          </p:cNvSpPr>
          <p:nvPr/>
        </p:nvSpPr>
        <p:spPr bwMode="auto">
          <a:xfrm>
            <a:off x="629291" y="1391451"/>
            <a:ext cx="9268853" cy="56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227013" indent="-227013" algn="l" defTabSz="457200" rtl="0" eaLnBrk="1" fontAlgn="base" hangingPunct="1">
              <a:spcBef>
                <a:spcPct val="0"/>
              </a:spcBef>
              <a:spcAft>
                <a:spcPct val="0"/>
              </a:spcAft>
              <a:buFont typeface="Arial" charset="0"/>
              <a:buChar char="•"/>
              <a:defRPr sz="2000" kern="1200">
                <a:solidFill>
                  <a:srgbClr val="000000"/>
                </a:solidFill>
                <a:latin typeface="+mn-lt"/>
                <a:ea typeface="Arial"/>
                <a:cs typeface="Arial"/>
              </a:defRPr>
            </a:lvl1pPr>
            <a:lvl2pPr marL="454025" indent="-227013" algn="l" defTabSz="457200" rtl="0" eaLnBrk="1" fontAlgn="base" hangingPunct="1">
              <a:spcBef>
                <a:spcPts val="600"/>
              </a:spcBef>
              <a:spcAft>
                <a:spcPct val="0"/>
              </a:spcAft>
              <a:buFont typeface="Arial" charset="0"/>
              <a:buChar char="•"/>
              <a:defRPr sz="1800" kern="1200">
                <a:solidFill>
                  <a:srgbClr val="000000"/>
                </a:solidFill>
                <a:latin typeface="+mn-lt"/>
                <a:ea typeface="Arial"/>
                <a:cs typeface="+mn-cs"/>
              </a:defRPr>
            </a:lvl2pPr>
            <a:lvl3pPr marL="688975" indent="-234950" algn="l" defTabSz="457200" rtl="0" eaLnBrk="1" fontAlgn="base" hangingPunct="1">
              <a:spcBef>
                <a:spcPct val="0"/>
              </a:spcBef>
              <a:spcAft>
                <a:spcPct val="0"/>
              </a:spcAft>
              <a:buFont typeface="Arial" charset="0"/>
              <a:buChar char="•"/>
              <a:defRPr sz="1800" kern="1200">
                <a:solidFill>
                  <a:srgbClr val="000000"/>
                </a:solidFill>
                <a:latin typeface="+mn-lt"/>
                <a:ea typeface="Arial"/>
                <a:cs typeface="+mn-cs"/>
              </a:defRPr>
            </a:lvl3pPr>
            <a:lvl4pPr marL="915988" indent="-227013" algn="l" defTabSz="569913" rtl="0" eaLnBrk="1" fontAlgn="base" hangingPunct="1">
              <a:spcBef>
                <a:spcPct val="0"/>
              </a:spcBef>
              <a:spcAft>
                <a:spcPct val="0"/>
              </a:spcAft>
              <a:buFont typeface="Arial" charset="0"/>
              <a:buChar char="•"/>
              <a:defRPr sz="1800" kern="1200">
                <a:solidFill>
                  <a:srgbClr val="000000"/>
                </a:solidFill>
                <a:latin typeface="+mn-lt"/>
                <a:ea typeface="Arial"/>
                <a:cs typeface="+mn-cs"/>
              </a:defRPr>
            </a:lvl4pPr>
            <a:lvl5pPr marL="1143000" indent="-227013" algn="l" defTabSz="457200" rtl="0" eaLnBrk="1" fontAlgn="base" hangingPunct="1">
              <a:spcBef>
                <a:spcPct val="0"/>
              </a:spcBef>
              <a:spcAft>
                <a:spcPct val="0"/>
              </a:spcAft>
              <a:buFont typeface="Arial" charset="0"/>
              <a:buChar char="•"/>
              <a:defRPr sz="1800" kern="1200">
                <a:solidFill>
                  <a:srgbClr val="000000"/>
                </a:solidFill>
                <a:latin typeface="+mn-lt"/>
                <a:ea typeface="Arial"/>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7013" marR="0" lvl="1" indent="-227013" algn="l" defTabSz="457200" rtl="0" eaLnBrk="1" fontAlgn="base" latinLnBrk="0" hangingPunct="1">
              <a:lnSpc>
                <a:spcPct val="100000"/>
              </a:lnSpc>
              <a:spcBef>
                <a:spcPts val="600"/>
              </a:spcBef>
              <a:spcAft>
                <a:spcPct val="0"/>
              </a:spcAft>
              <a:buClrTx/>
              <a:buSzTx/>
              <a:buFont typeface="Arial" charset="0"/>
              <a:buChar char="•"/>
              <a:tabLst/>
              <a:defRPr/>
            </a:pPr>
            <a:r>
              <a:rPr kumimoji="0" lang="en-GB" sz="1600" b="0"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Arial"/>
              </a:rPr>
              <a:t>Risk scenarios is essential part of AMP</a:t>
            </a:r>
          </a:p>
          <a:p>
            <a:pPr marL="227013" marR="0" lvl="0" indent="-227013" algn="l" defTabSz="457200" rtl="0" eaLnBrk="1" fontAlgn="base" latinLnBrk="0" hangingPunct="1">
              <a:lnSpc>
                <a:spcPct val="100000"/>
              </a:lnSpc>
              <a:spcBef>
                <a:spcPts val="600"/>
              </a:spcBef>
              <a:spcAft>
                <a:spcPct val="0"/>
              </a:spcAft>
              <a:buClrTx/>
              <a:buSzTx/>
              <a:buFont typeface="Arial" charset="0"/>
              <a:buChar char="•"/>
              <a:tabLst/>
              <a:defRPr/>
            </a:pPr>
            <a:r>
              <a:rPr kumimoji="0" lang="en-US" sz="1600" b="0"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Arial"/>
              </a:rPr>
              <a:t>Central playground with common repository with security, transparency and accountability</a:t>
            </a:r>
          </a:p>
        </p:txBody>
      </p:sp>
      <p:sp>
        <p:nvSpPr>
          <p:cNvPr id="13" name="Rectangle 4">
            <a:extLst>
              <a:ext uri="{FF2B5EF4-FFF2-40B4-BE49-F238E27FC236}">
                <a16:creationId xmlns:a16="http://schemas.microsoft.com/office/drawing/2014/main" id="{B05FED6E-3B1C-42BD-A518-C7039BCFFD6C}"/>
              </a:ext>
            </a:extLst>
          </p:cNvPr>
          <p:cNvSpPr txBox="1">
            <a:spLocks noChangeArrowheads="1"/>
          </p:cNvSpPr>
          <p:nvPr/>
        </p:nvSpPr>
        <p:spPr bwMode="auto">
          <a:xfrm>
            <a:off x="629291" y="2250838"/>
            <a:ext cx="1671577" cy="28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227013" indent="-227013" algn="l" defTabSz="457200" rtl="0" eaLnBrk="1" fontAlgn="base" hangingPunct="1">
              <a:spcBef>
                <a:spcPct val="0"/>
              </a:spcBef>
              <a:spcAft>
                <a:spcPct val="0"/>
              </a:spcAft>
              <a:buFont typeface="Arial" charset="0"/>
              <a:buChar char="•"/>
              <a:defRPr sz="2000" kern="1200">
                <a:solidFill>
                  <a:srgbClr val="000000"/>
                </a:solidFill>
                <a:latin typeface="+mn-lt"/>
                <a:ea typeface="Arial"/>
                <a:cs typeface="Arial"/>
              </a:defRPr>
            </a:lvl1pPr>
            <a:lvl2pPr marL="454025" indent="-227013" algn="l" defTabSz="457200" rtl="0" eaLnBrk="1" fontAlgn="base" hangingPunct="1">
              <a:spcBef>
                <a:spcPts val="600"/>
              </a:spcBef>
              <a:spcAft>
                <a:spcPct val="0"/>
              </a:spcAft>
              <a:buFont typeface="Arial" charset="0"/>
              <a:buChar char="•"/>
              <a:defRPr sz="1800" kern="1200">
                <a:solidFill>
                  <a:srgbClr val="000000"/>
                </a:solidFill>
                <a:latin typeface="+mn-lt"/>
                <a:ea typeface="Arial"/>
                <a:cs typeface="+mn-cs"/>
              </a:defRPr>
            </a:lvl2pPr>
            <a:lvl3pPr marL="688975" indent="-234950" algn="l" defTabSz="457200" rtl="0" eaLnBrk="1" fontAlgn="base" hangingPunct="1">
              <a:spcBef>
                <a:spcPct val="0"/>
              </a:spcBef>
              <a:spcAft>
                <a:spcPct val="0"/>
              </a:spcAft>
              <a:buFont typeface="Arial" charset="0"/>
              <a:buChar char="•"/>
              <a:defRPr sz="1800" kern="1200">
                <a:solidFill>
                  <a:srgbClr val="000000"/>
                </a:solidFill>
                <a:latin typeface="+mn-lt"/>
                <a:ea typeface="Arial"/>
                <a:cs typeface="+mn-cs"/>
              </a:defRPr>
            </a:lvl3pPr>
            <a:lvl4pPr marL="915988" indent="-227013" algn="l" defTabSz="569913" rtl="0" eaLnBrk="1" fontAlgn="base" hangingPunct="1">
              <a:spcBef>
                <a:spcPct val="0"/>
              </a:spcBef>
              <a:spcAft>
                <a:spcPct val="0"/>
              </a:spcAft>
              <a:buFont typeface="Arial" charset="0"/>
              <a:buChar char="•"/>
              <a:defRPr sz="1800" kern="1200">
                <a:solidFill>
                  <a:srgbClr val="000000"/>
                </a:solidFill>
                <a:latin typeface="+mn-lt"/>
                <a:ea typeface="Arial"/>
                <a:cs typeface="+mn-cs"/>
              </a:defRPr>
            </a:lvl4pPr>
            <a:lvl5pPr marL="1143000" indent="-227013" algn="l" defTabSz="457200" rtl="0" eaLnBrk="1" fontAlgn="base" hangingPunct="1">
              <a:spcBef>
                <a:spcPct val="0"/>
              </a:spcBef>
              <a:spcAft>
                <a:spcPct val="0"/>
              </a:spcAft>
              <a:buFont typeface="Arial" charset="0"/>
              <a:buChar char="•"/>
              <a:defRPr sz="1800" kern="1200">
                <a:solidFill>
                  <a:srgbClr val="000000"/>
                </a:solidFill>
                <a:latin typeface="+mn-lt"/>
                <a:ea typeface="Arial"/>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1" indent="0" algn="l" defTabSz="457200" rtl="0" eaLnBrk="1" fontAlgn="base" latinLnBrk="0" hangingPunct="1">
              <a:lnSpc>
                <a:spcPct val="100000"/>
              </a:lnSpc>
              <a:spcBef>
                <a:spcPts val="600"/>
              </a:spcBef>
              <a:spcAft>
                <a:spcPct val="0"/>
              </a:spcAft>
              <a:buClrTx/>
              <a:buSzTx/>
              <a:buFont typeface="Arial" charset="0"/>
              <a:buNone/>
              <a:tabLst/>
              <a:defRPr/>
            </a:pPr>
            <a:r>
              <a:rPr kumimoji="0" lang="en-US" sz="1600" b="0"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Arial"/>
              </a:rPr>
              <a:t>Pain Points</a:t>
            </a:r>
            <a:endParaRPr kumimoji="0" lang="en-US" sz="1600" b="0"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mn-cs"/>
            </a:endParaRPr>
          </a:p>
        </p:txBody>
      </p:sp>
      <p:pic>
        <p:nvPicPr>
          <p:cNvPr id="7" name="Picture 6" descr="Excel spreadsheet with hundreds of columns squeezed to fit the screen. This is where the spreadsheet was not enough to meet uthe business needs. ">
            <a:extLst>
              <a:ext uri="{FF2B5EF4-FFF2-40B4-BE49-F238E27FC236}">
                <a16:creationId xmlns:a16="http://schemas.microsoft.com/office/drawing/2014/main" id="{E088F8FD-DC92-44B6-8A1B-2319DF9F7B49}"/>
              </a:ext>
            </a:extLst>
          </p:cNvPr>
          <p:cNvPicPr>
            <a:picLocks noChangeAspect="1"/>
          </p:cNvPicPr>
          <p:nvPr/>
        </p:nvPicPr>
        <p:blipFill>
          <a:blip r:embed="rId2"/>
          <a:stretch>
            <a:fillRect/>
          </a:stretch>
        </p:blipFill>
        <p:spPr>
          <a:xfrm>
            <a:off x="113370" y="2645688"/>
            <a:ext cx="11965259" cy="4044507"/>
          </a:xfrm>
          <a:prstGeom prst="rect">
            <a:avLst/>
          </a:prstGeom>
        </p:spPr>
      </p:pic>
    </p:spTree>
    <p:extLst>
      <p:ext uri="{BB962C8B-B14F-4D97-AF65-F5344CB8AC3E}">
        <p14:creationId xmlns:p14="http://schemas.microsoft.com/office/powerpoint/2010/main" val="41320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9A920-153D-4E33-846E-85995BD0CE6E}"/>
              </a:ext>
            </a:extLst>
          </p:cNvPr>
          <p:cNvSpPr>
            <a:spLocks noGrp="1"/>
          </p:cNvSpPr>
          <p:nvPr>
            <p:ph type="title"/>
          </p:nvPr>
        </p:nvSpPr>
        <p:spPr/>
        <p:txBody>
          <a:bodyPr/>
          <a:lstStyle/>
          <a:p>
            <a:r>
              <a:rPr lang="en-US">
                <a:latin typeface="EMprint" panose="020B0503020204020204" pitchFamily="34" charset="0"/>
                <a:ea typeface="EMprint" panose="020B0503020204020204" pitchFamily="34" charset="0"/>
              </a:rPr>
              <a:t>Digital AMP Demo Video</a:t>
            </a:r>
          </a:p>
        </p:txBody>
      </p:sp>
      <p:pic>
        <p:nvPicPr>
          <p:cNvPr id="5" name="Picture 4" descr="1 Canvas app, 1 Model-driven app, 32 Dataverse tables, 27 Power Automate cloud flows">
            <a:extLst>
              <a:ext uri="{FF2B5EF4-FFF2-40B4-BE49-F238E27FC236}">
                <a16:creationId xmlns:a16="http://schemas.microsoft.com/office/drawing/2014/main" id="{7E1FE93C-9C10-4290-B904-76A95300E2D2}"/>
              </a:ext>
            </a:extLst>
          </p:cNvPr>
          <p:cNvPicPr/>
          <p:nvPr/>
        </p:nvPicPr>
        <p:blipFill rotWithShape="1">
          <a:blip r:embed="rId2">
            <a:extLst>
              <a:ext uri="{28A0092B-C50C-407E-A947-70E740481C1C}">
                <a14:useLocalDpi xmlns:a14="http://schemas.microsoft.com/office/drawing/2010/main" val="0"/>
              </a:ext>
            </a:extLst>
          </a:blip>
          <a:srcRect l="2649" t="5645" r="56336" b="52125"/>
          <a:stretch/>
        </p:blipFill>
        <p:spPr>
          <a:xfrm>
            <a:off x="609600" y="1055688"/>
            <a:ext cx="3245421" cy="1895542"/>
          </a:xfrm>
          <a:prstGeom prst="rect">
            <a:avLst/>
          </a:prstGeom>
        </p:spPr>
      </p:pic>
      <p:pic>
        <p:nvPicPr>
          <p:cNvPr id="6" name="Picture 5" descr="Canvas App">
            <a:extLst>
              <a:ext uri="{FF2B5EF4-FFF2-40B4-BE49-F238E27FC236}">
                <a16:creationId xmlns:a16="http://schemas.microsoft.com/office/drawing/2014/main" id="{13DFDF3A-F192-41E1-8688-4D7966FC0E3A}"/>
              </a:ext>
            </a:extLst>
          </p:cNvPr>
          <p:cNvPicPr/>
          <p:nvPr/>
        </p:nvPicPr>
        <p:blipFill rotWithShape="1">
          <a:blip r:embed="rId3" cstate="print">
            <a:extLst>
              <a:ext uri="{28A0092B-C50C-407E-A947-70E740481C1C}">
                <a14:useLocalDpi xmlns:a14="http://schemas.microsoft.com/office/drawing/2010/main" val="0"/>
              </a:ext>
            </a:extLst>
          </a:blip>
          <a:srcRect l="1087" t="1445" r="1510" b="2058"/>
          <a:stretch/>
        </p:blipFill>
        <p:spPr>
          <a:xfrm>
            <a:off x="283003" y="3554884"/>
            <a:ext cx="5122355" cy="3167088"/>
          </a:xfrm>
          <a:prstGeom prst="rect">
            <a:avLst/>
          </a:prstGeom>
        </p:spPr>
      </p:pic>
      <p:pic>
        <p:nvPicPr>
          <p:cNvPr id="7" name="Content Placeholder 6" descr="Save Money to Spend Money to Make Money wheel spin for Benefits">
            <a:extLst>
              <a:ext uri="{FF2B5EF4-FFF2-40B4-BE49-F238E27FC236}">
                <a16:creationId xmlns:a16="http://schemas.microsoft.com/office/drawing/2014/main" id="{35966645-768E-478A-BE0E-D8480E6EB006}"/>
              </a:ext>
            </a:extLst>
          </p:cNvPr>
          <p:cNvPicPr>
            <a:picLocks noGrp="1" noChangeAspect="1"/>
          </p:cNvPicPr>
          <p:nvPr>
            <p:ph sz="quarter" idx="10"/>
          </p:nvPr>
        </p:nvPicPr>
        <p:blipFill>
          <a:blip r:embed="rId4"/>
          <a:stretch>
            <a:fillRect/>
          </a:stretch>
        </p:blipFill>
        <p:spPr>
          <a:xfrm>
            <a:off x="6096000" y="136027"/>
            <a:ext cx="5812997" cy="3077669"/>
          </a:xfrm>
          <a:prstGeom prst="rect">
            <a:avLst/>
          </a:prstGeom>
        </p:spPr>
      </p:pic>
      <p:pic>
        <p:nvPicPr>
          <p:cNvPr id="8" name="Picture 7" descr="Model Driven App">
            <a:extLst>
              <a:ext uri="{FF2B5EF4-FFF2-40B4-BE49-F238E27FC236}">
                <a16:creationId xmlns:a16="http://schemas.microsoft.com/office/drawing/2014/main" id="{3B0CF3F6-06A7-4835-BEE2-30045D6258C1}"/>
              </a:ext>
            </a:extLst>
          </p:cNvPr>
          <p:cNvPicPr/>
          <p:nvPr/>
        </p:nvPicPr>
        <p:blipFill rotWithShape="1">
          <a:blip r:embed="rId5" cstate="print">
            <a:extLst>
              <a:ext uri="{28A0092B-C50C-407E-A947-70E740481C1C}">
                <a14:useLocalDpi xmlns:a14="http://schemas.microsoft.com/office/drawing/2010/main" val="0"/>
              </a:ext>
            </a:extLst>
          </a:blip>
          <a:srcRect l="1691" t="1842" r="2473" b="2264"/>
          <a:stretch/>
        </p:blipFill>
        <p:spPr>
          <a:xfrm>
            <a:off x="5987125" y="3554884"/>
            <a:ext cx="5921872" cy="3167088"/>
          </a:xfrm>
          <a:prstGeom prst="rect">
            <a:avLst/>
          </a:prstGeom>
        </p:spPr>
      </p:pic>
    </p:spTree>
    <p:extLst>
      <p:ext uri="{BB962C8B-B14F-4D97-AF65-F5344CB8AC3E}">
        <p14:creationId xmlns:p14="http://schemas.microsoft.com/office/powerpoint/2010/main" val="3489550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1" y="252774"/>
            <a:ext cx="10972800" cy="762000"/>
          </a:xfrm>
        </p:spPr>
        <p:txBody>
          <a:bodyPr/>
          <a:lstStyle/>
          <a:p>
            <a:r>
              <a:rPr lang="en-US" sz="3600">
                <a:latin typeface="EMprint" panose="020B0503020204020204" pitchFamily="34" charset="0"/>
                <a:ea typeface="EMprint" panose="020B0503020204020204" pitchFamily="34" charset="0"/>
              </a:rPr>
              <a:t>Annual Maintenance Plan Journey</a:t>
            </a:r>
            <a:endParaRPr lang="en-US">
              <a:latin typeface="EMprint" panose="020B0503020204020204" pitchFamily="34" charset="0"/>
              <a:ea typeface="EMprint" panose="020B0503020204020204" pitchFamily="34" charset="0"/>
            </a:endParaRPr>
          </a:p>
        </p:txBody>
      </p:sp>
      <p:grpSp>
        <p:nvGrpSpPr>
          <p:cNvPr id="9" name="Group 8" descr="tiimeline">
            <a:extLst>
              <a:ext uri="{FF2B5EF4-FFF2-40B4-BE49-F238E27FC236}">
                <a16:creationId xmlns:a16="http://schemas.microsoft.com/office/drawing/2014/main" id="{C9B59949-30AF-45B9-9FC2-D9B040E8D69F}"/>
              </a:ext>
            </a:extLst>
          </p:cNvPr>
          <p:cNvGrpSpPr/>
          <p:nvPr/>
        </p:nvGrpSpPr>
        <p:grpSpPr>
          <a:xfrm>
            <a:off x="0" y="3062909"/>
            <a:ext cx="12195713" cy="2980216"/>
            <a:chOff x="0" y="1202444"/>
            <a:chExt cx="9146785" cy="2235162"/>
          </a:xfrm>
        </p:grpSpPr>
        <p:sp>
          <p:nvSpPr>
            <p:cNvPr id="10" name="Rounded Rectangle 50">
              <a:extLst>
                <a:ext uri="{FF2B5EF4-FFF2-40B4-BE49-F238E27FC236}">
                  <a16:creationId xmlns:a16="http://schemas.microsoft.com/office/drawing/2014/main" id="{7C0650FF-C620-4C37-8D8C-FCB5162EC01A}"/>
                </a:ext>
              </a:extLst>
            </p:cNvPr>
            <p:cNvSpPr/>
            <p:nvPr/>
          </p:nvSpPr>
          <p:spPr>
            <a:xfrm>
              <a:off x="7395985" y="1202444"/>
              <a:ext cx="558790" cy="1117581"/>
            </a:xfrm>
            <a:custGeom>
              <a:avLst/>
              <a:gdLst>
                <a:gd name="connsiteX0" fmla="*/ 0 w 944926"/>
                <a:gd name="connsiteY0" fmla="*/ 472463 h 944926"/>
                <a:gd name="connsiteX1" fmla="*/ 472463 w 944926"/>
                <a:gd name="connsiteY1" fmla="*/ 0 h 944926"/>
                <a:gd name="connsiteX2" fmla="*/ 472463 w 944926"/>
                <a:gd name="connsiteY2" fmla="*/ 0 h 944926"/>
                <a:gd name="connsiteX3" fmla="*/ 944926 w 944926"/>
                <a:gd name="connsiteY3" fmla="*/ 472463 h 944926"/>
                <a:gd name="connsiteX4" fmla="*/ 944926 w 944926"/>
                <a:gd name="connsiteY4" fmla="*/ 472463 h 944926"/>
                <a:gd name="connsiteX5" fmla="*/ 472463 w 944926"/>
                <a:gd name="connsiteY5" fmla="*/ 944926 h 944926"/>
                <a:gd name="connsiteX6" fmla="*/ 472463 w 944926"/>
                <a:gd name="connsiteY6" fmla="*/ 944926 h 944926"/>
                <a:gd name="connsiteX7" fmla="*/ 0 w 944926"/>
                <a:gd name="connsiteY7" fmla="*/ 472463 h 944926"/>
                <a:gd name="connsiteX0" fmla="*/ 0 w 944926"/>
                <a:gd name="connsiteY0" fmla="*/ 472463 h 944926"/>
                <a:gd name="connsiteX1" fmla="*/ 472463 w 944926"/>
                <a:gd name="connsiteY1" fmla="*/ 0 h 944926"/>
                <a:gd name="connsiteX2" fmla="*/ 472463 w 944926"/>
                <a:gd name="connsiteY2" fmla="*/ 0 h 944926"/>
                <a:gd name="connsiteX3" fmla="*/ 944926 w 944926"/>
                <a:gd name="connsiteY3" fmla="*/ 472463 h 944926"/>
                <a:gd name="connsiteX4" fmla="*/ 944926 w 944926"/>
                <a:gd name="connsiteY4" fmla="*/ 472463 h 944926"/>
                <a:gd name="connsiteX5" fmla="*/ 472463 w 944926"/>
                <a:gd name="connsiteY5" fmla="*/ 944926 h 944926"/>
                <a:gd name="connsiteX6" fmla="*/ 472463 w 944926"/>
                <a:gd name="connsiteY6" fmla="*/ 944926 h 944926"/>
                <a:gd name="connsiteX7" fmla="*/ 91440 w 944926"/>
                <a:gd name="connsiteY7" fmla="*/ 563903 h 944926"/>
                <a:gd name="connsiteX0" fmla="*/ 130555 w 1075481"/>
                <a:gd name="connsiteY0" fmla="*/ 472463 h 1030931"/>
                <a:gd name="connsiteX1" fmla="*/ 603018 w 1075481"/>
                <a:gd name="connsiteY1" fmla="*/ 0 h 1030931"/>
                <a:gd name="connsiteX2" fmla="*/ 603018 w 1075481"/>
                <a:gd name="connsiteY2" fmla="*/ 0 h 1030931"/>
                <a:gd name="connsiteX3" fmla="*/ 1075481 w 1075481"/>
                <a:gd name="connsiteY3" fmla="*/ 472463 h 1030931"/>
                <a:gd name="connsiteX4" fmla="*/ 1075481 w 1075481"/>
                <a:gd name="connsiteY4" fmla="*/ 472463 h 1030931"/>
                <a:gd name="connsiteX5" fmla="*/ 603018 w 1075481"/>
                <a:gd name="connsiteY5" fmla="*/ 944926 h 1030931"/>
                <a:gd name="connsiteX6" fmla="*/ 603018 w 1075481"/>
                <a:gd name="connsiteY6" fmla="*/ 944926 h 1030931"/>
                <a:gd name="connsiteX7" fmla="*/ 12768 w 1075481"/>
                <a:gd name="connsiteY7" fmla="*/ 959110 h 1030931"/>
                <a:gd name="connsiteX0" fmla="*/ 0 w 944926"/>
                <a:gd name="connsiteY0" fmla="*/ 472463 h 944926"/>
                <a:gd name="connsiteX1" fmla="*/ 472463 w 944926"/>
                <a:gd name="connsiteY1" fmla="*/ 0 h 944926"/>
                <a:gd name="connsiteX2" fmla="*/ 472463 w 944926"/>
                <a:gd name="connsiteY2" fmla="*/ 0 h 944926"/>
                <a:gd name="connsiteX3" fmla="*/ 944926 w 944926"/>
                <a:gd name="connsiteY3" fmla="*/ 472463 h 944926"/>
                <a:gd name="connsiteX4" fmla="*/ 944926 w 944926"/>
                <a:gd name="connsiteY4" fmla="*/ 472463 h 944926"/>
                <a:gd name="connsiteX5" fmla="*/ 472463 w 944926"/>
                <a:gd name="connsiteY5" fmla="*/ 944926 h 944926"/>
                <a:gd name="connsiteX6" fmla="*/ 472463 w 944926"/>
                <a:gd name="connsiteY6" fmla="*/ 944926 h 944926"/>
                <a:gd name="connsiteX0" fmla="*/ 0 w 472463"/>
                <a:gd name="connsiteY0" fmla="*/ 0 h 944926"/>
                <a:gd name="connsiteX1" fmla="*/ 0 w 472463"/>
                <a:gd name="connsiteY1" fmla="*/ 0 h 944926"/>
                <a:gd name="connsiteX2" fmla="*/ 472463 w 472463"/>
                <a:gd name="connsiteY2" fmla="*/ 472463 h 944926"/>
                <a:gd name="connsiteX3" fmla="*/ 472463 w 472463"/>
                <a:gd name="connsiteY3" fmla="*/ 472463 h 944926"/>
                <a:gd name="connsiteX4" fmla="*/ 0 w 472463"/>
                <a:gd name="connsiteY4" fmla="*/ 944926 h 944926"/>
                <a:gd name="connsiteX5" fmla="*/ 0 w 472463"/>
                <a:gd name="connsiteY5" fmla="*/ 944926 h 94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463" h="944926">
                  <a:moveTo>
                    <a:pt x="0" y="0"/>
                  </a:moveTo>
                  <a:lnTo>
                    <a:pt x="0" y="0"/>
                  </a:lnTo>
                  <a:cubicBezTo>
                    <a:pt x="260934" y="0"/>
                    <a:pt x="472463" y="211529"/>
                    <a:pt x="472463" y="472463"/>
                  </a:cubicBezTo>
                  <a:lnTo>
                    <a:pt x="472463" y="472463"/>
                  </a:lnTo>
                  <a:cubicBezTo>
                    <a:pt x="472463" y="733397"/>
                    <a:pt x="260934" y="944926"/>
                    <a:pt x="0" y="944926"/>
                  </a:cubicBezTo>
                  <a:lnTo>
                    <a:pt x="0" y="944926"/>
                  </a:lnTo>
                </a:path>
              </a:pathLst>
            </a:custGeom>
            <a:noFill/>
            <a:ln w="25400">
              <a:solidFill>
                <a:srgbClr val="00A3E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cxnSp>
          <p:nvCxnSpPr>
            <p:cNvPr id="11" name="Straight Connector 10">
              <a:extLst>
                <a:ext uri="{FF2B5EF4-FFF2-40B4-BE49-F238E27FC236}">
                  <a16:creationId xmlns:a16="http://schemas.microsoft.com/office/drawing/2014/main" id="{2AF0BDEC-6853-4B0A-B7EF-C8A7C92A24FA}"/>
                </a:ext>
              </a:extLst>
            </p:cNvPr>
            <p:cNvCxnSpPr/>
            <p:nvPr/>
          </p:nvCxnSpPr>
          <p:spPr>
            <a:xfrm flipH="1">
              <a:off x="0" y="1202444"/>
              <a:ext cx="7395985" cy="0"/>
            </a:xfrm>
            <a:prstGeom prst="line">
              <a:avLst/>
            </a:prstGeom>
            <a:ln w="25400">
              <a:solidFill>
                <a:srgbClr val="00A3E0"/>
              </a:solidFill>
            </a:ln>
            <a:effectLst/>
          </p:spPr>
          <p:style>
            <a:lnRef idx="2">
              <a:schemeClr val="accent1"/>
            </a:lnRef>
            <a:fillRef idx="0">
              <a:schemeClr val="accent1"/>
            </a:fillRef>
            <a:effectRef idx="1">
              <a:schemeClr val="accent1"/>
            </a:effectRef>
            <a:fontRef idx="minor">
              <a:schemeClr val="tx1"/>
            </a:fontRef>
          </p:style>
        </p:cxnSp>
        <p:sp>
          <p:nvSpPr>
            <p:cNvPr id="12" name="Rounded Rectangle 50">
              <a:extLst>
                <a:ext uri="{FF2B5EF4-FFF2-40B4-BE49-F238E27FC236}">
                  <a16:creationId xmlns:a16="http://schemas.microsoft.com/office/drawing/2014/main" id="{7691AC0D-1F75-48A8-ADCA-BEFE4326B919}"/>
                </a:ext>
              </a:extLst>
            </p:cNvPr>
            <p:cNvSpPr/>
            <p:nvPr/>
          </p:nvSpPr>
          <p:spPr>
            <a:xfrm rot="10800000">
              <a:off x="1199758" y="2320025"/>
              <a:ext cx="558790" cy="1117581"/>
            </a:xfrm>
            <a:custGeom>
              <a:avLst/>
              <a:gdLst>
                <a:gd name="connsiteX0" fmla="*/ 0 w 944926"/>
                <a:gd name="connsiteY0" fmla="*/ 472463 h 944926"/>
                <a:gd name="connsiteX1" fmla="*/ 472463 w 944926"/>
                <a:gd name="connsiteY1" fmla="*/ 0 h 944926"/>
                <a:gd name="connsiteX2" fmla="*/ 472463 w 944926"/>
                <a:gd name="connsiteY2" fmla="*/ 0 h 944926"/>
                <a:gd name="connsiteX3" fmla="*/ 944926 w 944926"/>
                <a:gd name="connsiteY3" fmla="*/ 472463 h 944926"/>
                <a:gd name="connsiteX4" fmla="*/ 944926 w 944926"/>
                <a:gd name="connsiteY4" fmla="*/ 472463 h 944926"/>
                <a:gd name="connsiteX5" fmla="*/ 472463 w 944926"/>
                <a:gd name="connsiteY5" fmla="*/ 944926 h 944926"/>
                <a:gd name="connsiteX6" fmla="*/ 472463 w 944926"/>
                <a:gd name="connsiteY6" fmla="*/ 944926 h 944926"/>
                <a:gd name="connsiteX7" fmla="*/ 0 w 944926"/>
                <a:gd name="connsiteY7" fmla="*/ 472463 h 944926"/>
                <a:gd name="connsiteX0" fmla="*/ 0 w 944926"/>
                <a:gd name="connsiteY0" fmla="*/ 472463 h 944926"/>
                <a:gd name="connsiteX1" fmla="*/ 472463 w 944926"/>
                <a:gd name="connsiteY1" fmla="*/ 0 h 944926"/>
                <a:gd name="connsiteX2" fmla="*/ 472463 w 944926"/>
                <a:gd name="connsiteY2" fmla="*/ 0 h 944926"/>
                <a:gd name="connsiteX3" fmla="*/ 944926 w 944926"/>
                <a:gd name="connsiteY3" fmla="*/ 472463 h 944926"/>
                <a:gd name="connsiteX4" fmla="*/ 944926 w 944926"/>
                <a:gd name="connsiteY4" fmla="*/ 472463 h 944926"/>
                <a:gd name="connsiteX5" fmla="*/ 472463 w 944926"/>
                <a:gd name="connsiteY5" fmla="*/ 944926 h 944926"/>
                <a:gd name="connsiteX6" fmla="*/ 472463 w 944926"/>
                <a:gd name="connsiteY6" fmla="*/ 944926 h 944926"/>
                <a:gd name="connsiteX7" fmla="*/ 91440 w 944926"/>
                <a:gd name="connsiteY7" fmla="*/ 563903 h 944926"/>
                <a:gd name="connsiteX0" fmla="*/ 130555 w 1075481"/>
                <a:gd name="connsiteY0" fmla="*/ 472463 h 1030931"/>
                <a:gd name="connsiteX1" fmla="*/ 603018 w 1075481"/>
                <a:gd name="connsiteY1" fmla="*/ 0 h 1030931"/>
                <a:gd name="connsiteX2" fmla="*/ 603018 w 1075481"/>
                <a:gd name="connsiteY2" fmla="*/ 0 h 1030931"/>
                <a:gd name="connsiteX3" fmla="*/ 1075481 w 1075481"/>
                <a:gd name="connsiteY3" fmla="*/ 472463 h 1030931"/>
                <a:gd name="connsiteX4" fmla="*/ 1075481 w 1075481"/>
                <a:gd name="connsiteY4" fmla="*/ 472463 h 1030931"/>
                <a:gd name="connsiteX5" fmla="*/ 603018 w 1075481"/>
                <a:gd name="connsiteY5" fmla="*/ 944926 h 1030931"/>
                <a:gd name="connsiteX6" fmla="*/ 603018 w 1075481"/>
                <a:gd name="connsiteY6" fmla="*/ 944926 h 1030931"/>
                <a:gd name="connsiteX7" fmla="*/ 12768 w 1075481"/>
                <a:gd name="connsiteY7" fmla="*/ 959110 h 1030931"/>
                <a:gd name="connsiteX0" fmla="*/ 0 w 944926"/>
                <a:gd name="connsiteY0" fmla="*/ 472463 h 944926"/>
                <a:gd name="connsiteX1" fmla="*/ 472463 w 944926"/>
                <a:gd name="connsiteY1" fmla="*/ 0 h 944926"/>
                <a:gd name="connsiteX2" fmla="*/ 472463 w 944926"/>
                <a:gd name="connsiteY2" fmla="*/ 0 h 944926"/>
                <a:gd name="connsiteX3" fmla="*/ 944926 w 944926"/>
                <a:gd name="connsiteY3" fmla="*/ 472463 h 944926"/>
                <a:gd name="connsiteX4" fmla="*/ 944926 w 944926"/>
                <a:gd name="connsiteY4" fmla="*/ 472463 h 944926"/>
                <a:gd name="connsiteX5" fmla="*/ 472463 w 944926"/>
                <a:gd name="connsiteY5" fmla="*/ 944926 h 944926"/>
                <a:gd name="connsiteX6" fmla="*/ 472463 w 944926"/>
                <a:gd name="connsiteY6" fmla="*/ 944926 h 944926"/>
                <a:gd name="connsiteX0" fmla="*/ 0 w 472463"/>
                <a:gd name="connsiteY0" fmla="*/ 0 h 944926"/>
                <a:gd name="connsiteX1" fmla="*/ 0 w 472463"/>
                <a:gd name="connsiteY1" fmla="*/ 0 h 944926"/>
                <a:gd name="connsiteX2" fmla="*/ 472463 w 472463"/>
                <a:gd name="connsiteY2" fmla="*/ 472463 h 944926"/>
                <a:gd name="connsiteX3" fmla="*/ 472463 w 472463"/>
                <a:gd name="connsiteY3" fmla="*/ 472463 h 944926"/>
                <a:gd name="connsiteX4" fmla="*/ 0 w 472463"/>
                <a:gd name="connsiteY4" fmla="*/ 944926 h 944926"/>
                <a:gd name="connsiteX5" fmla="*/ 0 w 472463"/>
                <a:gd name="connsiteY5" fmla="*/ 944926 h 94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463" h="944926">
                  <a:moveTo>
                    <a:pt x="0" y="0"/>
                  </a:moveTo>
                  <a:lnTo>
                    <a:pt x="0" y="0"/>
                  </a:lnTo>
                  <a:cubicBezTo>
                    <a:pt x="260934" y="0"/>
                    <a:pt x="472463" y="211529"/>
                    <a:pt x="472463" y="472463"/>
                  </a:cubicBezTo>
                  <a:lnTo>
                    <a:pt x="472463" y="472463"/>
                  </a:lnTo>
                  <a:cubicBezTo>
                    <a:pt x="472463" y="733397"/>
                    <a:pt x="260934" y="944926"/>
                    <a:pt x="0" y="944926"/>
                  </a:cubicBezTo>
                  <a:lnTo>
                    <a:pt x="0" y="944926"/>
                  </a:lnTo>
                </a:path>
              </a:pathLst>
            </a:custGeom>
            <a:noFill/>
            <a:ln w="25400">
              <a:solidFill>
                <a:srgbClr val="00A3E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a:ea typeface="+mn-ea"/>
                <a:cs typeface="+mn-cs"/>
              </a:endParaRPr>
            </a:p>
          </p:txBody>
        </p:sp>
        <p:cxnSp>
          <p:nvCxnSpPr>
            <p:cNvPr id="13" name="Straight Connector 12">
              <a:extLst>
                <a:ext uri="{FF2B5EF4-FFF2-40B4-BE49-F238E27FC236}">
                  <a16:creationId xmlns:a16="http://schemas.microsoft.com/office/drawing/2014/main" id="{C9BE3234-7EAE-4D8F-865C-815C74932DC4}"/>
                </a:ext>
              </a:extLst>
            </p:cNvPr>
            <p:cNvCxnSpPr/>
            <p:nvPr/>
          </p:nvCxnSpPr>
          <p:spPr>
            <a:xfrm flipH="1">
              <a:off x="1750800" y="3437606"/>
              <a:ext cx="7395985" cy="0"/>
            </a:xfrm>
            <a:prstGeom prst="line">
              <a:avLst/>
            </a:prstGeom>
            <a:ln w="25400">
              <a:solidFill>
                <a:srgbClr val="00A3E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32AB47F-8B9F-4492-8D4E-0F70EE40962E}"/>
                </a:ext>
              </a:extLst>
            </p:cNvPr>
            <p:cNvCxnSpPr/>
            <p:nvPr/>
          </p:nvCxnSpPr>
          <p:spPr>
            <a:xfrm flipH="1">
              <a:off x="1758550" y="2320025"/>
              <a:ext cx="5635200" cy="0"/>
            </a:xfrm>
            <a:prstGeom prst="line">
              <a:avLst/>
            </a:prstGeom>
            <a:ln w="25400">
              <a:solidFill>
                <a:srgbClr val="00A3E0"/>
              </a:solidFill>
            </a:ln>
            <a:effectLst/>
          </p:spPr>
          <p:style>
            <a:lnRef idx="2">
              <a:schemeClr val="accent1"/>
            </a:lnRef>
            <a:fillRef idx="0">
              <a:schemeClr val="accent1"/>
            </a:fillRef>
            <a:effectRef idx="1">
              <a:schemeClr val="accent1"/>
            </a:effectRef>
            <a:fontRef idx="minor">
              <a:schemeClr val="tx1"/>
            </a:fontRef>
          </p:style>
        </p:cxnSp>
      </p:grpSp>
      <p:sp>
        <p:nvSpPr>
          <p:cNvPr id="24" name="Rectangle 23">
            <a:extLst>
              <a:ext uri="{FF2B5EF4-FFF2-40B4-BE49-F238E27FC236}">
                <a16:creationId xmlns:a16="http://schemas.microsoft.com/office/drawing/2014/main" id="{87BB7CD3-007C-4E6B-B5AF-BD949AC06D7F}"/>
              </a:ext>
            </a:extLst>
          </p:cNvPr>
          <p:cNvSpPr/>
          <p:nvPr/>
        </p:nvSpPr>
        <p:spPr>
          <a:xfrm>
            <a:off x="476251" y="2661731"/>
            <a:ext cx="980589" cy="379656"/>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00A3E0"/>
                </a:solidFill>
                <a:effectLst/>
                <a:uLnTx/>
                <a:uFillTx/>
                <a:latin typeface="EMprint Semibold" charset="0"/>
                <a:ea typeface="EMprint Semibold" charset="0"/>
                <a:cs typeface="EMprint Semibold" charset="0"/>
              </a:rPr>
              <a:t>2020</a:t>
            </a:r>
          </a:p>
        </p:txBody>
      </p:sp>
      <p:sp>
        <p:nvSpPr>
          <p:cNvPr id="15" name="Oval 14">
            <a:extLst>
              <a:ext uri="{FF2B5EF4-FFF2-40B4-BE49-F238E27FC236}">
                <a16:creationId xmlns:a16="http://schemas.microsoft.com/office/drawing/2014/main" id="{9691E057-86A9-445E-8EEF-CAC16CAAE27C}"/>
              </a:ext>
            </a:extLst>
          </p:cNvPr>
          <p:cNvSpPr/>
          <p:nvPr/>
        </p:nvSpPr>
        <p:spPr bwMode="auto">
          <a:xfrm>
            <a:off x="1556522" y="2749306"/>
            <a:ext cx="619363" cy="619363"/>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EMprint" charset="0"/>
                <a:ea typeface="EMprint" charset="0"/>
                <a:cs typeface="EMprint" charset="0"/>
              </a:rPr>
              <a:t>Oct</a:t>
            </a:r>
          </a:p>
        </p:txBody>
      </p:sp>
      <p:sp>
        <p:nvSpPr>
          <p:cNvPr id="17" name="Oval 16">
            <a:extLst>
              <a:ext uri="{FF2B5EF4-FFF2-40B4-BE49-F238E27FC236}">
                <a16:creationId xmlns:a16="http://schemas.microsoft.com/office/drawing/2014/main" id="{756259A8-9015-412D-ADDF-F2851DFA39AD}"/>
              </a:ext>
            </a:extLst>
          </p:cNvPr>
          <p:cNvSpPr/>
          <p:nvPr/>
        </p:nvSpPr>
        <p:spPr bwMode="auto">
          <a:xfrm>
            <a:off x="3827060" y="2749306"/>
            <a:ext cx="619363" cy="619363"/>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EMprint" charset="0"/>
                <a:ea typeface="EMprint" charset="0"/>
                <a:cs typeface="EMprint" charset="0"/>
              </a:rPr>
              <a:t>Nov</a:t>
            </a:r>
          </a:p>
        </p:txBody>
      </p:sp>
      <p:sp>
        <p:nvSpPr>
          <p:cNvPr id="22" name="Oval 21">
            <a:extLst>
              <a:ext uri="{FF2B5EF4-FFF2-40B4-BE49-F238E27FC236}">
                <a16:creationId xmlns:a16="http://schemas.microsoft.com/office/drawing/2014/main" id="{C1FEB2D3-B7D6-428A-BA3C-759053B7F5D7}"/>
              </a:ext>
            </a:extLst>
          </p:cNvPr>
          <p:cNvSpPr/>
          <p:nvPr/>
        </p:nvSpPr>
        <p:spPr bwMode="auto">
          <a:xfrm>
            <a:off x="6065288" y="2749306"/>
            <a:ext cx="619363" cy="619363"/>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EMprint" charset="0"/>
                <a:ea typeface="EMprint" charset="0"/>
                <a:cs typeface="EMprint" charset="0"/>
              </a:rPr>
              <a:t>Dec</a:t>
            </a:r>
          </a:p>
        </p:txBody>
      </p:sp>
      <p:sp>
        <p:nvSpPr>
          <p:cNvPr id="40" name="Rectangle 39">
            <a:extLst>
              <a:ext uri="{FF2B5EF4-FFF2-40B4-BE49-F238E27FC236}">
                <a16:creationId xmlns:a16="http://schemas.microsoft.com/office/drawing/2014/main" id="{7FDB114A-F0E3-4CC2-8BD0-5A2954E69401}"/>
              </a:ext>
            </a:extLst>
          </p:cNvPr>
          <p:cNvSpPr/>
          <p:nvPr/>
        </p:nvSpPr>
        <p:spPr>
          <a:xfrm>
            <a:off x="4903796" y="2107401"/>
            <a:ext cx="2942346" cy="561064"/>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rPr>
              <a:t>Huy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EMprint" charset="0"/>
              </a:rPr>
              <a:t>“Let’s try Power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endParaRPr>
          </a:p>
        </p:txBody>
      </p:sp>
      <p:sp>
        <p:nvSpPr>
          <p:cNvPr id="32" name="Rectangle 31">
            <a:extLst>
              <a:ext uri="{FF2B5EF4-FFF2-40B4-BE49-F238E27FC236}">
                <a16:creationId xmlns:a16="http://schemas.microsoft.com/office/drawing/2014/main" id="{D910780D-9342-4AD2-BD0A-4C9F73AC0560}"/>
              </a:ext>
            </a:extLst>
          </p:cNvPr>
          <p:cNvSpPr/>
          <p:nvPr/>
        </p:nvSpPr>
        <p:spPr>
          <a:xfrm>
            <a:off x="9193377" y="2613274"/>
            <a:ext cx="980589" cy="379656"/>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00A3E0"/>
                </a:solidFill>
                <a:effectLst/>
                <a:uLnTx/>
                <a:uFillTx/>
                <a:latin typeface="EMprint Semibold" charset="0"/>
                <a:ea typeface="EMprint Semibold" charset="0"/>
                <a:cs typeface="EMprint Semibold" charset="0"/>
              </a:rPr>
              <a:t>2021</a:t>
            </a:r>
          </a:p>
        </p:txBody>
      </p:sp>
      <p:sp>
        <p:nvSpPr>
          <p:cNvPr id="23" name="Oval 22">
            <a:extLst>
              <a:ext uri="{FF2B5EF4-FFF2-40B4-BE49-F238E27FC236}">
                <a16:creationId xmlns:a16="http://schemas.microsoft.com/office/drawing/2014/main" id="{39314252-DFAB-45B0-9E77-199A04E8B96F}"/>
              </a:ext>
            </a:extLst>
          </p:cNvPr>
          <p:cNvSpPr/>
          <p:nvPr/>
        </p:nvSpPr>
        <p:spPr bwMode="auto">
          <a:xfrm>
            <a:off x="8335827" y="2749306"/>
            <a:ext cx="619363" cy="619363"/>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EMprint" charset="0"/>
                <a:ea typeface="EMprint" charset="0"/>
                <a:cs typeface="EMprint" charset="0"/>
              </a:rPr>
              <a:t>Jan</a:t>
            </a:r>
          </a:p>
        </p:txBody>
      </p:sp>
      <p:sp>
        <p:nvSpPr>
          <p:cNvPr id="25" name="Oval 24">
            <a:extLst>
              <a:ext uri="{FF2B5EF4-FFF2-40B4-BE49-F238E27FC236}">
                <a16:creationId xmlns:a16="http://schemas.microsoft.com/office/drawing/2014/main" id="{6647B33F-6C5B-4AEA-BD9F-0F9D6094717A}"/>
              </a:ext>
            </a:extLst>
          </p:cNvPr>
          <p:cNvSpPr/>
          <p:nvPr/>
        </p:nvSpPr>
        <p:spPr bwMode="auto">
          <a:xfrm>
            <a:off x="4264167" y="5744453"/>
            <a:ext cx="619363" cy="619363"/>
          </a:xfrm>
          <a:prstGeom prst="ellipse">
            <a:avLst/>
          </a:prstGeom>
          <a:ln/>
        </p:spPr>
        <p:style>
          <a:lnRef idx="3">
            <a:schemeClr val="lt1"/>
          </a:lnRef>
          <a:fillRef idx="1">
            <a:schemeClr val="accent2"/>
          </a:fillRef>
          <a:effectRef idx="1">
            <a:schemeClr val="accent2"/>
          </a:effectRef>
          <a:fontRef idx="minor">
            <a:schemeClr val="lt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EMprint" charset="0"/>
                <a:ea typeface="EMprint" charset="0"/>
                <a:cs typeface="EMprint" charset="0"/>
              </a:rPr>
              <a:t>Mar</a:t>
            </a:r>
          </a:p>
        </p:txBody>
      </p:sp>
      <p:sp>
        <p:nvSpPr>
          <p:cNvPr id="41" name="Rectangle 40">
            <a:extLst>
              <a:ext uri="{FF2B5EF4-FFF2-40B4-BE49-F238E27FC236}">
                <a16:creationId xmlns:a16="http://schemas.microsoft.com/office/drawing/2014/main" id="{9F07C7DE-597A-40B9-8BF6-A9E3FAC607BF}"/>
              </a:ext>
            </a:extLst>
          </p:cNvPr>
          <p:cNvSpPr/>
          <p:nvPr/>
        </p:nvSpPr>
        <p:spPr>
          <a:xfrm>
            <a:off x="7771236" y="5130575"/>
            <a:ext cx="3062776" cy="304446"/>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rPr>
              <a:t>AMP Business Process Kickoff</a:t>
            </a:r>
            <a:endParaRPr kumimoji="0" lang="en-US" sz="1400" b="0"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EMprint"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endParaRPr>
          </a:p>
        </p:txBody>
      </p:sp>
      <p:sp>
        <p:nvSpPr>
          <p:cNvPr id="29" name="Oval 28">
            <a:extLst>
              <a:ext uri="{FF2B5EF4-FFF2-40B4-BE49-F238E27FC236}">
                <a16:creationId xmlns:a16="http://schemas.microsoft.com/office/drawing/2014/main" id="{D095A90D-2DB6-4CA2-8BA3-A1229F1BD69F}"/>
              </a:ext>
            </a:extLst>
          </p:cNvPr>
          <p:cNvSpPr/>
          <p:nvPr/>
        </p:nvSpPr>
        <p:spPr bwMode="auto">
          <a:xfrm>
            <a:off x="8805243" y="5733444"/>
            <a:ext cx="619363" cy="619363"/>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EMprint" charset="0"/>
                <a:ea typeface="EMprint" charset="0"/>
                <a:cs typeface="EMprint" charset="0"/>
              </a:rPr>
              <a:t>May</a:t>
            </a:r>
          </a:p>
        </p:txBody>
      </p:sp>
      <p:sp>
        <p:nvSpPr>
          <p:cNvPr id="26" name="Rectangle 25">
            <a:extLst>
              <a:ext uri="{FF2B5EF4-FFF2-40B4-BE49-F238E27FC236}">
                <a16:creationId xmlns:a16="http://schemas.microsoft.com/office/drawing/2014/main" id="{A6A1982B-38A6-4E29-98C5-4A36B7BD0FDF}"/>
              </a:ext>
            </a:extLst>
          </p:cNvPr>
          <p:cNvSpPr/>
          <p:nvPr/>
        </p:nvSpPr>
        <p:spPr>
          <a:xfrm>
            <a:off x="3711626" y="5213786"/>
            <a:ext cx="1850755" cy="567589"/>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rPr>
              <a:t>Digital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EMprint" charset="0"/>
                <a:ea typeface="EMprint" charset="0"/>
                <a:cs typeface="EMprint" charset="0"/>
              </a:rPr>
              <a:t>Complete</a:t>
            </a:r>
          </a:p>
        </p:txBody>
      </p:sp>
      <p:sp>
        <p:nvSpPr>
          <p:cNvPr id="27" name="Rectangle 26">
            <a:extLst>
              <a:ext uri="{FF2B5EF4-FFF2-40B4-BE49-F238E27FC236}">
                <a16:creationId xmlns:a16="http://schemas.microsoft.com/office/drawing/2014/main" id="{A970AC2F-6A1E-4225-A101-FEF8BED126C4}"/>
              </a:ext>
            </a:extLst>
          </p:cNvPr>
          <p:cNvSpPr/>
          <p:nvPr/>
        </p:nvSpPr>
        <p:spPr>
          <a:xfrm>
            <a:off x="5919008" y="5159857"/>
            <a:ext cx="1850755" cy="527812"/>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rPr>
              <a:t>Digital AMP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EMprint" charset="0"/>
              <a:ea typeface="EMprint" charset="0"/>
              <a:cs typeface="EMprint" charset="0"/>
            </a:endParaRPr>
          </a:p>
        </p:txBody>
      </p:sp>
      <p:sp>
        <p:nvSpPr>
          <p:cNvPr id="28" name="Oval 27">
            <a:extLst>
              <a:ext uri="{FF2B5EF4-FFF2-40B4-BE49-F238E27FC236}">
                <a16:creationId xmlns:a16="http://schemas.microsoft.com/office/drawing/2014/main" id="{9B77CC4B-9096-4979-BF38-7165DE9E924A}"/>
              </a:ext>
            </a:extLst>
          </p:cNvPr>
          <p:cNvSpPr/>
          <p:nvPr/>
        </p:nvSpPr>
        <p:spPr bwMode="auto">
          <a:xfrm>
            <a:off x="6534705" y="5741337"/>
            <a:ext cx="619363" cy="619363"/>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EMprint" charset="0"/>
                <a:ea typeface="EMprint" charset="0"/>
                <a:cs typeface="EMprint" charset="0"/>
              </a:rPr>
              <a:t>Apr</a:t>
            </a:r>
          </a:p>
        </p:txBody>
      </p:sp>
      <p:sp>
        <p:nvSpPr>
          <p:cNvPr id="30" name="Rectangle 29">
            <a:extLst>
              <a:ext uri="{FF2B5EF4-FFF2-40B4-BE49-F238E27FC236}">
                <a16:creationId xmlns:a16="http://schemas.microsoft.com/office/drawing/2014/main" id="{72D986F1-1738-4877-9E25-67CEB732008E}"/>
              </a:ext>
            </a:extLst>
          </p:cNvPr>
          <p:cNvSpPr/>
          <p:nvPr/>
        </p:nvSpPr>
        <p:spPr>
          <a:xfrm>
            <a:off x="6065288" y="5387291"/>
            <a:ext cx="1685077"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A3E0"/>
                </a:solidFill>
                <a:effectLst/>
                <a:uLnTx/>
                <a:uFillTx/>
                <a:latin typeface="EMprint" charset="0"/>
                <a:ea typeface="EMprint" charset="0"/>
                <a:cs typeface="EMprint" charset="0"/>
              </a:rPr>
              <a:t>Go live (150 users)</a:t>
            </a:r>
            <a:endParaRPr kumimoji="0" lang="en-US" sz="1400" b="1" i="0" u="none" strike="noStrike" kern="1200" cap="none" spc="0" normalizeH="0" baseline="0" noProof="0">
              <a:ln>
                <a:noFill/>
              </a:ln>
              <a:solidFill>
                <a:srgbClr val="00A3E0"/>
              </a:solidFill>
              <a:effectLst/>
              <a:uLnTx/>
              <a:uFillTx/>
              <a:latin typeface="Arial"/>
              <a:ea typeface="+mn-ea"/>
              <a:cs typeface="+mn-cs"/>
            </a:endParaRPr>
          </a:p>
        </p:txBody>
      </p:sp>
      <p:sp>
        <p:nvSpPr>
          <p:cNvPr id="31" name="Freeform 16" descr="Business Process - ">
            <a:extLst>
              <a:ext uri="{FF2B5EF4-FFF2-40B4-BE49-F238E27FC236}">
                <a16:creationId xmlns:a16="http://schemas.microsoft.com/office/drawing/2014/main" id="{F9A621FB-3847-434A-819A-D308FF6AFD07}"/>
              </a:ext>
            </a:extLst>
          </p:cNvPr>
          <p:cNvSpPr>
            <a:spLocks noChangeArrowheads="1"/>
          </p:cNvSpPr>
          <p:nvPr/>
        </p:nvSpPr>
        <p:spPr bwMode="auto">
          <a:xfrm>
            <a:off x="7940230" y="5544723"/>
            <a:ext cx="332440" cy="473304"/>
          </a:xfrm>
          <a:custGeom>
            <a:avLst/>
            <a:gdLst>
              <a:gd name="T0" fmla="*/ 261 w 522"/>
              <a:gd name="T1" fmla="*/ 0 h 741"/>
              <a:gd name="T2" fmla="*/ 0 w 522"/>
              <a:gd name="T3" fmla="*/ 261 h 741"/>
              <a:gd name="T4" fmla="*/ 261 w 522"/>
              <a:gd name="T5" fmla="*/ 740 h 741"/>
              <a:gd name="T6" fmla="*/ 521 w 522"/>
              <a:gd name="T7" fmla="*/ 261 h 741"/>
              <a:gd name="T8" fmla="*/ 261 w 522"/>
              <a:gd name="T9" fmla="*/ 0 h 741"/>
              <a:gd name="T10" fmla="*/ 261 w 522"/>
              <a:gd name="T11" fmla="*/ 353 h 741"/>
              <a:gd name="T12" fmla="*/ 169 w 522"/>
              <a:gd name="T13" fmla="*/ 261 h 741"/>
              <a:gd name="T14" fmla="*/ 261 w 522"/>
              <a:gd name="T15" fmla="*/ 170 h 741"/>
              <a:gd name="T16" fmla="*/ 352 w 522"/>
              <a:gd name="T17" fmla="*/ 261 h 741"/>
              <a:gd name="T18" fmla="*/ 261 w 522"/>
              <a:gd name="T19" fmla="*/ 35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741">
                <a:moveTo>
                  <a:pt x="261" y="0"/>
                </a:moveTo>
                <a:cubicBezTo>
                  <a:pt x="120" y="0"/>
                  <a:pt x="0" y="113"/>
                  <a:pt x="0" y="261"/>
                </a:cubicBezTo>
                <a:cubicBezTo>
                  <a:pt x="0" y="451"/>
                  <a:pt x="261" y="740"/>
                  <a:pt x="261" y="740"/>
                </a:cubicBezTo>
                <a:cubicBezTo>
                  <a:pt x="261" y="740"/>
                  <a:pt x="521" y="451"/>
                  <a:pt x="521" y="261"/>
                </a:cubicBezTo>
                <a:cubicBezTo>
                  <a:pt x="521" y="113"/>
                  <a:pt x="402" y="0"/>
                  <a:pt x="261" y="0"/>
                </a:cubicBezTo>
                <a:close/>
                <a:moveTo>
                  <a:pt x="261" y="353"/>
                </a:moveTo>
                <a:cubicBezTo>
                  <a:pt x="211" y="353"/>
                  <a:pt x="169" y="314"/>
                  <a:pt x="169" y="261"/>
                </a:cubicBezTo>
                <a:cubicBezTo>
                  <a:pt x="169" y="208"/>
                  <a:pt x="211" y="170"/>
                  <a:pt x="261" y="170"/>
                </a:cubicBezTo>
                <a:cubicBezTo>
                  <a:pt x="310" y="170"/>
                  <a:pt x="352" y="208"/>
                  <a:pt x="352" y="261"/>
                </a:cubicBezTo>
                <a:cubicBezTo>
                  <a:pt x="352" y="314"/>
                  <a:pt x="310" y="353"/>
                  <a:pt x="261" y="353"/>
                </a:cubicBezTo>
                <a:close/>
              </a:path>
            </a:pathLst>
          </a:custGeom>
          <a:solidFill>
            <a:schemeClr val="bg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ED1C2E"/>
              </a:solidFill>
              <a:effectLst/>
              <a:uLnTx/>
              <a:uFillTx/>
              <a:latin typeface="Arial"/>
              <a:ea typeface="+mn-ea"/>
              <a:cs typeface="+mn-cs"/>
            </a:endParaRPr>
          </a:p>
        </p:txBody>
      </p:sp>
      <p:sp>
        <p:nvSpPr>
          <p:cNvPr id="33" name="Rectangle 32">
            <a:extLst>
              <a:ext uri="{FF2B5EF4-FFF2-40B4-BE49-F238E27FC236}">
                <a16:creationId xmlns:a16="http://schemas.microsoft.com/office/drawing/2014/main" id="{0E2B6B67-F080-49EA-8CD3-E83BFEB2151C}"/>
              </a:ext>
            </a:extLst>
          </p:cNvPr>
          <p:cNvSpPr/>
          <p:nvPr/>
        </p:nvSpPr>
        <p:spPr>
          <a:xfrm>
            <a:off x="2330794" y="2149394"/>
            <a:ext cx="2437092" cy="772006"/>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rPr>
              <a:t>Pro Dev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EMprint" charset="0"/>
              </a:rPr>
              <a:t>“We need minimum 9 months”</a:t>
            </a:r>
            <a:endParaRPr kumimoji="0" lang="en-US" sz="1200" b="0"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EMprint" charset="0"/>
            </a:endParaRPr>
          </a:p>
        </p:txBody>
      </p:sp>
      <p:sp>
        <p:nvSpPr>
          <p:cNvPr id="34" name="Oval 33">
            <a:extLst>
              <a:ext uri="{FF2B5EF4-FFF2-40B4-BE49-F238E27FC236}">
                <a16:creationId xmlns:a16="http://schemas.microsoft.com/office/drawing/2014/main" id="{00E768FD-79A8-4656-957F-0FB706A3E95F}"/>
              </a:ext>
            </a:extLst>
          </p:cNvPr>
          <p:cNvSpPr/>
          <p:nvPr/>
        </p:nvSpPr>
        <p:spPr bwMode="auto">
          <a:xfrm>
            <a:off x="1993629" y="5733444"/>
            <a:ext cx="619363" cy="619363"/>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EMprint" charset="0"/>
                <a:ea typeface="EMprint" charset="0"/>
                <a:cs typeface="EMprint" charset="0"/>
              </a:rPr>
              <a:t>Feb</a:t>
            </a:r>
          </a:p>
        </p:txBody>
      </p:sp>
      <p:sp>
        <p:nvSpPr>
          <p:cNvPr id="35" name="Oval 34">
            <a:extLst>
              <a:ext uri="{FF2B5EF4-FFF2-40B4-BE49-F238E27FC236}">
                <a16:creationId xmlns:a16="http://schemas.microsoft.com/office/drawing/2014/main" id="{13632063-8031-4348-9EEC-933A7E4365E0}"/>
              </a:ext>
            </a:extLst>
          </p:cNvPr>
          <p:cNvSpPr/>
          <p:nvPr/>
        </p:nvSpPr>
        <p:spPr bwMode="auto">
          <a:xfrm>
            <a:off x="10926119" y="5733444"/>
            <a:ext cx="619363" cy="619363"/>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EMprint" charset="0"/>
                <a:ea typeface="EMprint" charset="0"/>
                <a:cs typeface="EMprint" charset="0"/>
              </a:rPr>
              <a:t>Jun</a:t>
            </a:r>
          </a:p>
        </p:txBody>
      </p:sp>
      <p:sp>
        <p:nvSpPr>
          <p:cNvPr id="37" name="Oval 36">
            <a:extLst>
              <a:ext uri="{FF2B5EF4-FFF2-40B4-BE49-F238E27FC236}">
                <a16:creationId xmlns:a16="http://schemas.microsoft.com/office/drawing/2014/main" id="{DD9DD4C9-81E4-41B1-94C1-676381C45E67}"/>
              </a:ext>
              <a:ext uri="{C183D7F6-B498-43B3-948B-1728B52AA6E4}">
                <adec:decorative xmlns:adec="http://schemas.microsoft.com/office/drawing/2017/decorative" val="1"/>
              </a:ext>
            </a:extLst>
          </p:cNvPr>
          <p:cNvSpPr/>
          <p:nvPr/>
        </p:nvSpPr>
        <p:spPr>
          <a:xfrm>
            <a:off x="6358516" y="6003797"/>
            <a:ext cx="82296" cy="83416"/>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9" name="Rectangle 38">
            <a:extLst>
              <a:ext uri="{FF2B5EF4-FFF2-40B4-BE49-F238E27FC236}">
                <a16:creationId xmlns:a16="http://schemas.microsoft.com/office/drawing/2014/main" id="{D8578BE3-0E7C-46D7-8C76-EE629AC7B54D}"/>
              </a:ext>
            </a:extLst>
          </p:cNvPr>
          <p:cNvSpPr/>
          <p:nvPr/>
        </p:nvSpPr>
        <p:spPr>
          <a:xfrm>
            <a:off x="1376413" y="1317841"/>
            <a:ext cx="3405410" cy="772006"/>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rPr>
              <a:t>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EMprint" charset="0"/>
              </a:rPr>
              <a:t>“We need a digital solution by April.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EMprint" charset="0"/>
              </a:rPr>
              <a:t>This is not sustainable.”</a:t>
            </a:r>
            <a:endParaRPr kumimoji="0" lang="en-US" sz="1200" b="0"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EMprint" charset="0"/>
            </a:endParaRPr>
          </a:p>
        </p:txBody>
      </p:sp>
      <p:sp>
        <p:nvSpPr>
          <p:cNvPr id="2" name="Arrow: Right 1">
            <a:extLst>
              <a:ext uri="{FF2B5EF4-FFF2-40B4-BE49-F238E27FC236}">
                <a16:creationId xmlns:a16="http://schemas.microsoft.com/office/drawing/2014/main" id="{3FC94149-86A1-45BD-9891-348A7D194A8A}"/>
              </a:ext>
              <a:ext uri="{C183D7F6-B498-43B3-948B-1728B52AA6E4}">
                <adec:decorative xmlns:adec="http://schemas.microsoft.com/office/drawing/2017/decorative" val="1"/>
              </a:ext>
            </a:extLst>
          </p:cNvPr>
          <p:cNvSpPr/>
          <p:nvPr/>
        </p:nvSpPr>
        <p:spPr>
          <a:xfrm>
            <a:off x="8104472" y="6437570"/>
            <a:ext cx="3907856" cy="217021"/>
          </a:xfrm>
          <a:prstGeom prst="rightArrow">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BDA1FC46-B8BE-4F4C-A312-E550A6A1F0B7}"/>
              </a:ext>
            </a:extLst>
          </p:cNvPr>
          <p:cNvSpPr/>
          <p:nvPr/>
        </p:nvSpPr>
        <p:spPr>
          <a:xfrm>
            <a:off x="8440744" y="4255532"/>
            <a:ext cx="1619552" cy="297485"/>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rPr>
              <a:t>Easy to Build</a:t>
            </a:r>
            <a:endParaRPr kumimoji="0" lang="en-US" sz="1400" b="1"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EMprint"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endParaRPr>
          </a:p>
        </p:txBody>
      </p:sp>
      <p:sp>
        <p:nvSpPr>
          <p:cNvPr id="43" name="Rectangle 42">
            <a:extLst>
              <a:ext uri="{FF2B5EF4-FFF2-40B4-BE49-F238E27FC236}">
                <a16:creationId xmlns:a16="http://schemas.microsoft.com/office/drawing/2014/main" id="{A4B54C70-259A-431C-972E-53D6CE4071E2}"/>
              </a:ext>
            </a:extLst>
          </p:cNvPr>
          <p:cNvSpPr/>
          <p:nvPr/>
        </p:nvSpPr>
        <p:spPr>
          <a:xfrm>
            <a:off x="6281622" y="4273972"/>
            <a:ext cx="1986598" cy="297485"/>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rPr>
              <a:t>Available Building Blocks</a:t>
            </a:r>
            <a:endParaRPr kumimoji="0" lang="en-US" sz="1400" b="1"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EMprint"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endParaRPr>
          </a:p>
        </p:txBody>
      </p:sp>
      <p:sp>
        <p:nvSpPr>
          <p:cNvPr id="44" name="Rectangle 43">
            <a:extLst>
              <a:ext uri="{FF2B5EF4-FFF2-40B4-BE49-F238E27FC236}">
                <a16:creationId xmlns:a16="http://schemas.microsoft.com/office/drawing/2014/main" id="{52B49CFF-5407-48EA-AE7A-2C0532DB142E}"/>
              </a:ext>
            </a:extLst>
          </p:cNvPr>
          <p:cNvSpPr/>
          <p:nvPr/>
        </p:nvSpPr>
        <p:spPr>
          <a:xfrm>
            <a:off x="4057620" y="4262764"/>
            <a:ext cx="1986598" cy="297485"/>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rPr>
              <a:t>Rapid Development</a:t>
            </a:r>
            <a:endParaRPr kumimoji="0" lang="en-US" sz="1400" b="1"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EMprint"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endParaRPr>
          </a:p>
        </p:txBody>
      </p:sp>
      <p:sp>
        <p:nvSpPr>
          <p:cNvPr id="45" name="Rectangle 44">
            <a:extLst>
              <a:ext uri="{FF2B5EF4-FFF2-40B4-BE49-F238E27FC236}">
                <a16:creationId xmlns:a16="http://schemas.microsoft.com/office/drawing/2014/main" id="{BE963D84-B61D-4337-9243-AB8F531A81F4}"/>
              </a:ext>
            </a:extLst>
          </p:cNvPr>
          <p:cNvSpPr/>
          <p:nvPr/>
        </p:nvSpPr>
        <p:spPr>
          <a:xfrm>
            <a:off x="2030120" y="4261279"/>
            <a:ext cx="1986598" cy="297485"/>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rPr>
              <a:t>Security</a:t>
            </a:r>
            <a:endParaRPr kumimoji="0" lang="en-US" sz="1400" b="1"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EMprint"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endParaRPr>
          </a:p>
        </p:txBody>
      </p:sp>
      <p:sp>
        <p:nvSpPr>
          <p:cNvPr id="6" name="Multiplication Sign 5">
            <a:extLst>
              <a:ext uri="{FF2B5EF4-FFF2-40B4-BE49-F238E27FC236}">
                <a16:creationId xmlns:a16="http://schemas.microsoft.com/office/drawing/2014/main" id="{A94020ED-246F-4193-BD3C-B2C6B3DC8A3F}"/>
              </a:ext>
              <a:ext uri="{C183D7F6-B498-43B3-948B-1728B52AA6E4}">
                <adec:decorative xmlns:adec="http://schemas.microsoft.com/office/drawing/2017/decorative" val="1"/>
              </a:ext>
            </a:extLst>
          </p:cNvPr>
          <p:cNvSpPr/>
          <p:nvPr/>
        </p:nvSpPr>
        <p:spPr>
          <a:xfrm>
            <a:off x="1347911" y="5030357"/>
            <a:ext cx="525804" cy="366858"/>
          </a:xfrm>
          <a:prstGeom prst="mathMultiply">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a:ea typeface="+mn-ea"/>
              <a:cs typeface="+mn-cs"/>
            </a:endParaRPr>
          </a:p>
        </p:txBody>
      </p:sp>
      <p:sp>
        <p:nvSpPr>
          <p:cNvPr id="46" name="Rectangle 45">
            <a:extLst>
              <a:ext uri="{FF2B5EF4-FFF2-40B4-BE49-F238E27FC236}">
                <a16:creationId xmlns:a16="http://schemas.microsoft.com/office/drawing/2014/main" id="{D7BF8568-A247-4FE2-AD6B-A25B3116F828}"/>
              </a:ext>
            </a:extLst>
          </p:cNvPr>
          <p:cNvSpPr/>
          <p:nvPr/>
        </p:nvSpPr>
        <p:spPr>
          <a:xfrm>
            <a:off x="49991" y="4443245"/>
            <a:ext cx="1551967" cy="297485"/>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rPr>
              <a:t>Throttling Limits</a:t>
            </a:r>
            <a:endParaRPr kumimoji="0" lang="en-US" sz="1100" b="0"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EMprint"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endParaRPr>
          </a:p>
        </p:txBody>
      </p:sp>
      <p:sp>
        <p:nvSpPr>
          <p:cNvPr id="47" name="Rectangle 46">
            <a:extLst>
              <a:ext uri="{FF2B5EF4-FFF2-40B4-BE49-F238E27FC236}">
                <a16:creationId xmlns:a16="http://schemas.microsoft.com/office/drawing/2014/main" id="{FE591D1A-82B0-4B4F-B889-102743032475}"/>
              </a:ext>
            </a:extLst>
          </p:cNvPr>
          <p:cNvSpPr/>
          <p:nvPr/>
        </p:nvSpPr>
        <p:spPr>
          <a:xfrm>
            <a:off x="49991" y="4775339"/>
            <a:ext cx="1551967" cy="297485"/>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rPr>
              <a:t>Delegation</a:t>
            </a:r>
            <a:endParaRPr kumimoji="0" lang="en-US" sz="1200" b="0"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EMprint"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endParaRPr>
          </a:p>
        </p:txBody>
      </p:sp>
      <p:sp>
        <p:nvSpPr>
          <p:cNvPr id="48" name="Rectangle 47">
            <a:extLst>
              <a:ext uri="{FF2B5EF4-FFF2-40B4-BE49-F238E27FC236}">
                <a16:creationId xmlns:a16="http://schemas.microsoft.com/office/drawing/2014/main" id="{19B99225-68C4-4698-90D0-6AD8BBD787E3}"/>
              </a:ext>
            </a:extLst>
          </p:cNvPr>
          <p:cNvSpPr/>
          <p:nvPr/>
        </p:nvSpPr>
        <p:spPr>
          <a:xfrm>
            <a:off x="34698" y="5099730"/>
            <a:ext cx="1551967" cy="297485"/>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rPr>
              <a:t>Complex Forms</a:t>
            </a:r>
            <a:endParaRPr kumimoji="0" lang="en-US" sz="1200" b="0"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EMprint"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endParaRPr>
          </a:p>
        </p:txBody>
      </p:sp>
      <p:sp>
        <p:nvSpPr>
          <p:cNvPr id="49" name="Rectangle 48">
            <a:extLst>
              <a:ext uri="{FF2B5EF4-FFF2-40B4-BE49-F238E27FC236}">
                <a16:creationId xmlns:a16="http://schemas.microsoft.com/office/drawing/2014/main" id="{D4151808-B564-4098-9CD2-2A9164EDFD01}"/>
              </a:ext>
            </a:extLst>
          </p:cNvPr>
          <p:cNvSpPr/>
          <p:nvPr/>
        </p:nvSpPr>
        <p:spPr>
          <a:xfrm>
            <a:off x="1687904" y="4982782"/>
            <a:ext cx="1551967" cy="297485"/>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rPr>
              <a:t>MSFT Support</a:t>
            </a:r>
            <a:endParaRPr kumimoji="0" lang="en-US" sz="1200" b="0"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EMprint"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endParaRPr>
          </a:p>
        </p:txBody>
      </p:sp>
      <p:sp>
        <p:nvSpPr>
          <p:cNvPr id="50" name="Rectangle 49">
            <a:extLst>
              <a:ext uri="{FF2B5EF4-FFF2-40B4-BE49-F238E27FC236}">
                <a16:creationId xmlns:a16="http://schemas.microsoft.com/office/drawing/2014/main" id="{5711F1E1-22AC-490D-8D1C-11689D41DF41}"/>
              </a:ext>
            </a:extLst>
          </p:cNvPr>
          <p:cNvSpPr/>
          <p:nvPr/>
        </p:nvSpPr>
        <p:spPr>
          <a:xfrm>
            <a:off x="1673954" y="5213786"/>
            <a:ext cx="1551967" cy="297485"/>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rPr>
              <a:t>Community</a:t>
            </a:r>
            <a:endParaRPr kumimoji="0" lang="en-US" sz="1200" b="0"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EMprint"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EMprint" charset="0"/>
            </a:endParaRPr>
          </a:p>
        </p:txBody>
      </p:sp>
      <p:sp>
        <p:nvSpPr>
          <p:cNvPr id="8" name="Arrow: Down 7">
            <a:extLst>
              <a:ext uri="{FF2B5EF4-FFF2-40B4-BE49-F238E27FC236}">
                <a16:creationId xmlns:a16="http://schemas.microsoft.com/office/drawing/2014/main" id="{DFD6F6A6-48A7-4366-8477-3501E86F84FA}"/>
              </a:ext>
              <a:ext uri="{C183D7F6-B498-43B3-948B-1728B52AA6E4}">
                <adec:decorative xmlns:adec="http://schemas.microsoft.com/office/drawing/2017/decorative" val="1"/>
              </a:ext>
            </a:extLst>
          </p:cNvPr>
          <p:cNvSpPr/>
          <p:nvPr/>
        </p:nvSpPr>
        <p:spPr>
          <a:xfrm>
            <a:off x="1484366" y="4850502"/>
            <a:ext cx="276105" cy="786594"/>
          </a:xfrm>
          <a:prstGeom prst="downArrow">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08462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6" grpId="0"/>
      <p:bldP spid="27" grpId="0"/>
      <p:bldP spid="30" grpId="0"/>
      <p:bldP spid="33" grpId="0"/>
      <p:bldP spid="42" grpId="0"/>
      <p:bldP spid="43" grpId="0"/>
      <p:bldP spid="44" grpId="0"/>
      <p:bldP spid="45" grpId="0"/>
      <p:bldP spid="6" grpId="0" animBg="1"/>
      <p:bldP spid="46" grpId="0"/>
      <p:bldP spid="47" grpId="0"/>
      <p:bldP spid="48" grpId="0"/>
      <p:bldP spid="49" grpId="0"/>
      <p:bldP spid="50" grpId="0"/>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31">
            <a:extLst>
              <a:ext uri="{C183D7F6-B498-43B3-948B-1728B52AA6E4}">
                <adec:decorative xmlns:adec="http://schemas.microsoft.com/office/drawing/2017/decorative" val="1"/>
              </a:ext>
            </a:extLst>
          </p:cNvPr>
          <p:cNvSpPr/>
          <p:nvPr/>
        </p:nvSpPr>
        <p:spPr>
          <a:xfrm>
            <a:off x="6471467" y="2688533"/>
            <a:ext cx="5738213" cy="2107876"/>
          </a:xfrm>
          <a:prstGeom prst="rect">
            <a:avLst/>
          </a:prstGeom>
          <a:solidFill>
            <a:srgbClr val="00B050">
              <a:alpha val="13000"/>
            </a:srgb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rial"/>
              <a:ea typeface="+mn-ea"/>
              <a:cs typeface="+mn-cs"/>
            </a:endParaRPr>
          </a:p>
        </p:txBody>
      </p:sp>
      <p:sp>
        <p:nvSpPr>
          <p:cNvPr id="117" name="Rectangle 116">
            <a:extLst>
              <a:ext uri="{C183D7F6-B498-43B3-948B-1728B52AA6E4}">
                <adec:decorative xmlns:adec="http://schemas.microsoft.com/office/drawing/2017/decorative" val="1"/>
              </a:ext>
            </a:extLst>
          </p:cNvPr>
          <p:cNvSpPr/>
          <p:nvPr/>
        </p:nvSpPr>
        <p:spPr>
          <a:xfrm>
            <a:off x="0" y="848481"/>
            <a:ext cx="4785425" cy="1580689"/>
          </a:xfrm>
          <a:prstGeom prst="rect">
            <a:avLst/>
          </a:prstGeom>
          <a:solidFill>
            <a:schemeClr val="accent2">
              <a:lumMod val="40000"/>
              <a:lumOff val="60000"/>
              <a:alpha val="13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rial"/>
              <a:ea typeface="+mn-ea"/>
              <a:cs typeface="+mn-cs"/>
            </a:endParaRPr>
          </a:p>
        </p:txBody>
      </p:sp>
      <p:sp>
        <p:nvSpPr>
          <p:cNvPr id="116" name="Rectangle 115">
            <a:extLst>
              <a:ext uri="{C183D7F6-B498-43B3-948B-1728B52AA6E4}">
                <adec:decorative xmlns:adec="http://schemas.microsoft.com/office/drawing/2017/decorative" val="1"/>
              </a:ext>
            </a:extLst>
          </p:cNvPr>
          <p:cNvSpPr/>
          <p:nvPr/>
        </p:nvSpPr>
        <p:spPr>
          <a:xfrm>
            <a:off x="4768409" y="4777117"/>
            <a:ext cx="7423590" cy="2073178"/>
          </a:xfrm>
          <a:prstGeom prst="rect">
            <a:avLst/>
          </a:prstGeom>
          <a:solidFill>
            <a:srgbClr val="7030A0">
              <a:alpha val="13000"/>
            </a:srgb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Arial"/>
                <a:ea typeface="+mn-ea"/>
                <a:cs typeface="+mn-cs"/>
              </a:rPr>
              <a:t> </a:t>
            </a:r>
          </a:p>
        </p:txBody>
      </p:sp>
      <p:sp>
        <p:nvSpPr>
          <p:cNvPr id="113" name="Rectangle 112">
            <a:extLst>
              <a:ext uri="{C183D7F6-B498-43B3-948B-1728B52AA6E4}">
                <adec:decorative xmlns:adec="http://schemas.microsoft.com/office/drawing/2017/decorative" val="1"/>
              </a:ext>
            </a:extLst>
          </p:cNvPr>
          <p:cNvSpPr/>
          <p:nvPr/>
        </p:nvSpPr>
        <p:spPr>
          <a:xfrm>
            <a:off x="4768411" y="849084"/>
            <a:ext cx="7423591" cy="1849152"/>
          </a:xfrm>
          <a:prstGeom prst="rect">
            <a:avLst/>
          </a:prstGeom>
          <a:solidFill>
            <a:schemeClr val="accent6">
              <a:lumMod val="60000"/>
              <a:lumOff val="40000"/>
              <a:alpha val="13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rial"/>
              <a:ea typeface="+mn-ea"/>
              <a:cs typeface="+mn-cs"/>
            </a:endParaRPr>
          </a:p>
        </p:txBody>
      </p:sp>
      <p:sp>
        <p:nvSpPr>
          <p:cNvPr id="6" name="Rectangle 5">
            <a:extLst>
              <a:ext uri="{C183D7F6-B498-43B3-948B-1728B52AA6E4}">
                <adec:decorative xmlns:adec="http://schemas.microsoft.com/office/drawing/2017/decorative" val="1"/>
              </a:ext>
            </a:extLst>
          </p:cNvPr>
          <p:cNvSpPr/>
          <p:nvPr/>
        </p:nvSpPr>
        <p:spPr>
          <a:xfrm>
            <a:off x="1" y="2429832"/>
            <a:ext cx="4775209" cy="4428167"/>
          </a:xfrm>
          <a:prstGeom prst="rect">
            <a:avLst/>
          </a:prstGeom>
          <a:solidFill>
            <a:schemeClr val="accent2">
              <a:lumMod val="40000"/>
              <a:lumOff val="60000"/>
              <a:alpha val="13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rial"/>
              <a:ea typeface="+mn-ea"/>
              <a:cs typeface="+mn-cs"/>
            </a:endParaRPr>
          </a:p>
        </p:txBody>
      </p:sp>
      <p:sp>
        <p:nvSpPr>
          <p:cNvPr id="3" name="Title 2"/>
          <p:cNvSpPr>
            <a:spLocks noGrp="1"/>
          </p:cNvSpPr>
          <p:nvPr>
            <p:ph type="title"/>
          </p:nvPr>
        </p:nvSpPr>
        <p:spPr/>
        <p:txBody>
          <a:bodyPr/>
          <a:lstStyle/>
          <a:p>
            <a:r>
              <a:rPr lang="en-US">
                <a:latin typeface="EMprint" panose="020B0503020204020204" pitchFamily="34" charset="0"/>
                <a:ea typeface="EMprint" panose="020B0503020204020204" pitchFamily="34" charset="0"/>
              </a:rPr>
              <a:t>AMP Digital Solution High Level</a:t>
            </a:r>
          </a:p>
        </p:txBody>
      </p:sp>
      <p:sp>
        <p:nvSpPr>
          <p:cNvPr id="8" name="TextBox 7"/>
          <p:cNvSpPr txBox="1"/>
          <p:nvPr/>
        </p:nvSpPr>
        <p:spPr>
          <a:xfrm>
            <a:off x="229661" y="1433201"/>
            <a:ext cx="23098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DATA</a:t>
            </a:r>
          </a:p>
        </p:txBody>
      </p:sp>
      <p:pic>
        <p:nvPicPr>
          <p:cNvPr id="69634" name="Picture 2" descr="Iconography | SAP Fiori Design Guide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649" y="3557505"/>
            <a:ext cx="1235755" cy="613758"/>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descr="snowflake"/>
          <p:cNvGrpSpPr/>
          <p:nvPr/>
        </p:nvGrpSpPr>
        <p:grpSpPr>
          <a:xfrm>
            <a:off x="2479034" y="3987301"/>
            <a:ext cx="1495721" cy="618804"/>
            <a:chOff x="3288795" y="5835589"/>
            <a:chExt cx="1333053" cy="485576"/>
          </a:xfrm>
        </p:grpSpPr>
        <p:sp>
          <p:nvSpPr>
            <p:cNvPr id="62" name="Rectangle 61"/>
            <p:cNvSpPr/>
            <p:nvPr/>
          </p:nvSpPr>
          <p:spPr>
            <a:xfrm>
              <a:off x="3360014" y="5835589"/>
              <a:ext cx="1162946" cy="485576"/>
            </a:xfrm>
            <a:prstGeom prst="rect">
              <a:avLst/>
            </a:prstGeom>
            <a:solidFill>
              <a:srgbClr val="E5F0FC"/>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pic>
          <p:nvPicPr>
            <p:cNvPr id="63" name="Picture 4" descr="Snowflake Logo.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8369" y="6070731"/>
              <a:ext cx="764513" cy="147719"/>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3288795" y="5860245"/>
              <a:ext cx="1333053" cy="434723"/>
            </a:xfrm>
            <a:prstGeom prst="rect">
              <a:avLst/>
            </a:prstGeom>
            <a:noFill/>
          </p:spPr>
          <p:txBody>
            <a:bodyPr wrap="square" rtlCol="0">
              <a:spAutoFit/>
            </a:bodyPr>
            <a:lstStyle/>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EMprint Semibold" panose="020B0703020204020204" pitchFamily="34" charset="0"/>
                  <a:ea typeface="EMprint Semibold" panose="020B0703020204020204" pitchFamily="34" charset="0"/>
                  <a:cs typeface="+mn-cs"/>
                </a:rPr>
                <a:t>Kepler</a:t>
              </a:r>
            </a:p>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endParaRPr>
            </a:p>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endParaRPr>
            </a:p>
          </p:txBody>
        </p:sp>
      </p:grpSp>
      <p:pic>
        <p:nvPicPr>
          <p:cNvPr id="69636" name="Picture 4" descr="Microsoft Azure Data Lake Storage Gen2 Flat Namespace - fee - 100 GB per mo  - AAD-62685 - -"/>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55528" y="2900820"/>
            <a:ext cx="1186352" cy="721798"/>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p:cNvSpPr txBox="1"/>
          <p:nvPr/>
        </p:nvSpPr>
        <p:spPr>
          <a:xfrm>
            <a:off x="11101328" y="1675091"/>
            <a:ext cx="10826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REPORT</a:t>
            </a:r>
          </a:p>
        </p:txBody>
      </p:sp>
      <p:sp>
        <p:nvSpPr>
          <p:cNvPr id="112" name="Rectangle 111"/>
          <p:cNvSpPr/>
          <p:nvPr/>
        </p:nvSpPr>
        <p:spPr>
          <a:xfrm>
            <a:off x="5143231" y="1261053"/>
            <a:ext cx="1201668" cy="253916"/>
          </a:xfrm>
          <a:prstGeom prst="rect">
            <a:avLst/>
          </a:prstGeom>
        </p:spPr>
        <p:txBody>
          <a:bodyPr wrap="square">
            <a:spAutoFit/>
          </a:bodyPr>
          <a:lstStyle/>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AMP Dashboard</a:t>
            </a:r>
          </a:p>
        </p:txBody>
      </p:sp>
      <p:pic>
        <p:nvPicPr>
          <p:cNvPr id="39" name="Picture 38" descr="Power BI"/>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409" y="1604798"/>
            <a:ext cx="686954" cy="686954"/>
          </a:xfrm>
          <a:prstGeom prst="rect">
            <a:avLst/>
          </a:prstGeom>
        </p:spPr>
      </p:pic>
      <p:sp>
        <p:nvSpPr>
          <p:cNvPr id="115" name="Rectangle 114"/>
          <p:cNvSpPr/>
          <p:nvPr/>
        </p:nvSpPr>
        <p:spPr>
          <a:xfrm>
            <a:off x="8008999" y="1909894"/>
            <a:ext cx="840294" cy="338554"/>
          </a:xfrm>
          <a:prstGeom prst="rect">
            <a:avLst/>
          </a:prstGeom>
        </p:spPr>
        <p:txBody>
          <a:bodyPr wrap="none">
            <a:spAutoFit/>
          </a:bodyPr>
          <a:lstStyle/>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Management</a:t>
            </a:r>
          </a:p>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Business Teams</a:t>
            </a:r>
          </a:p>
        </p:txBody>
      </p:sp>
      <p:sp>
        <p:nvSpPr>
          <p:cNvPr id="133" name="TextBox 132"/>
          <p:cNvSpPr txBox="1"/>
          <p:nvPr/>
        </p:nvSpPr>
        <p:spPr>
          <a:xfrm>
            <a:off x="10463734" y="3628342"/>
            <a:ext cx="172027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APPLICATION</a:t>
            </a:r>
          </a:p>
        </p:txBody>
      </p:sp>
      <p:pic>
        <p:nvPicPr>
          <p:cNvPr id="7" name="Picture 6" descr="Power Apps"/>
          <p:cNvPicPr>
            <a:picLocks noChangeAspect="1"/>
          </p:cNvPicPr>
          <p:nvPr/>
        </p:nvPicPr>
        <p:blipFill>
          <a:blip r:embed="rId7">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459897" y="3799333"/>
            <a:ext cx="537381" cy="537381"/>
          </a:xfrm>
          <a:prstGeom prst="rect">
            <a:avLst/>
          </a:prstGeom>
          <a:noFill/>
        </p:spPr>
      </p:pic>
      <p:sp>
        <p:nvSpPr>
          <p:cNvPr id="109" name="Rectangle 108"/>
          <p:cNvSpPr/>
          <p:nvPr/>
        </p:nvSpPr>
        <p:spPr>
          <a:xfrm>
            <a:off x="7251466" y="4356562"/>
            <a:ext cx="902675" cy="246221"/>
          </a:xfrm>
          <a:prstGeom prst="rect">
            <a:avLst/>
          </a:prstGeom>
        </p:spPr>
        <p:txBody>
          <a:bodyPr wrap="square">
            <a:spAutoFit/>
          </a:bodyPr>
          <a:lstStyle/>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AMP App</a:t>
            </a:r>
          </a:p>
        </p:txBody>
      </p:sp>
      <p:sp>
        <p:nvSpPr>
          <p:cNvPr id="94" name="Rectangle 93"/>
          <p:cNvSpPr/>
          <p:nvPr/>
        </p:nvSpPr>
        <p:spPr>
          <a:xfrm>
            <a:off x="9351150" y="4356562"/>
            <a:ext cx="644727" cy="216982"/>
          </a:xfrm>
          <a:prstGeom prst="rect">
            <a:avLst/>
          </a:prstGeom>
        </p:spPr>
        <p:txBody>
          <a:bodyPr wrap="none">
            <a:spAutoFit/>
          </a:bodyPr>
          <a:lstStyle/>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81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AMP Users</a:t>
            </a:r>
          </a:p>
        </p:txBody>
      </p:sp>
      <p:sp>
        <p:nvSpPr>
          <p:cNvPr id="129" name="Right Arrow 128">
            <a:extLst>
              <a:ext uri="{C183D7F6-B498-43B3-948B-1728B52AA6E4}">
                <adec:decorative xmlns:adec="http://schemas.microsoft.com/office/drawing/2017/decorative" val="1"/>
              </a:ext>
            </a:extLst>
          </p:cNvPr>
          <p:cNvSpPr/>
          <p:nvPr/>
        </p:nvSpPr>
        <p:spPr>
          <a:xfrm>
            <a:off x="1880717" y="3437850"/>
            <a:ext cx="538330" cy="166697"/>
          </a:xfrm>
          <a:prstGeom prst="rightArrow">
            <a:avLst/>
          </a:prstGeom>
          <a:solidFill>
            <a:srgbClr val="098747"/>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30" name="Right Arrow 129">
            <a:extLst>
              <a:ext uri="{C183D7F6-B498-43B3-948B-1728B52AA6E4}">
                <adec:decorative xmlns:adec="http://schemas.microsoft.com/office/drawing/2017/decorative" val="1"/>
              </a:ext>
            </a:extLst>
          </p:cNvPr>
          <p:cNvSpPr/>
          <p:nvPr/>
        </p:nvSpPr>
        <p:spPr>
          <a:xfrm>
            <a:off x="6386634" y="1872113"/>
            <a:ext cx="1228492" cy="166697"/>
          </a:xfrm>
          <a:prstGeom prst="rightArrow">
            <a:avLst/>
          </a:prstGeom>
          <a:solidFill>
            <a:srgbClr val="098747"/>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grpSp>
        <p:nvGrpSpPr>
          <p:cNvPr id="143" name="Group 142">
            <a:extLst>
              <a:ext uri="{FF2B5EF4-FFF2-40B4-BE49-F238E27FC236}">
                <a16:creationId xmlns:a16="http://schemas.microsoft.com/office/drawing/2014/main" id="{32227F9C-AD19-49C4-9938-EEA76AC19ED5}"/>
              </a:ext>
              <a:ext uri="{C183D7F6-B498-43B3-948B-1728B52AA6E4}">
                <adec:decorative xmlns:adec="http://schemas.microsoft.com/office/drawing/2017/decorative" val="1"/>
              </a:ext>
            </a:extLst>
          </p:cNvPr>
          <p:cNvGrpSpPr/>
          <p:nvPr/>
        </p:nvGrpSpPr>
        <p:grpSpPr>
          <a:xfrm>
            <a:off x="8185354" y="1583501"/>
            <a:ext cx="415961" cy="348175"/>
            <a:chOff x="8089900" y="1346200"/>
            <a:chExt cx="642938" cy="538163"/>
          </a:xfrm>
          <a:solidFill>
            <a:schemeClr val="tx1"/>
          </a:solidFill>
        </p:grpSpPr>
        <p:sp>
          <p:nvSpPr>
            <p:cNvPr id="144" name="Freeform 31">
              <a:extLst>
                <a:ext uri="{FF2B5EF4-FFF2-40B4-BE49-F238E27FC236}">
                  <a16:creationId xmlns:a16="http://schemas.microsoft.com/office/drawing/2014/main" id="{6363D25B-5B7B-4314-B252-956E9A57E6D5}"/>
                </a:ext>
              </a:extLst>
            </p:cNvPr>
            <p:cNvSpPr>
              <a:spLocks noEditPoints="1"/>
            </p:cNvSpPr>
            <p:nvPr/>
          </p:nvSpPr>
          <p:spPr bwMode="auto">
            <a:xfrm>
              <a:off x="8304213" y="1479550"/>
              <a:ext cx="214313" cy="2159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8 h 64"/>
                <a:gd name="T12" fmla="*/ 8 w 64"/>
                <a:gd name="T13" fmla="*/ 32 h 64"/>
                <a:gd name="T14" fmla="*/ 32 w 64"/>
                <a:gd name="T15" fmla="*/ 56 h 64"/>
                <a:gd name="T16" fmla="*/ 56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8"/>
                  </a:moveTo>
                  <a:cubicBezTo>
                    <a:pt x="19" y="8"/>
                    <a:pt x="8" y="19"/>
                    <a:pt x="8" y="32"/>
                  </a:cubicBezTo>
                  <a:cubicBezTo>
                    <a:pt x="8" y="45"/>
                    <a:pt x="19" y="56"/>
                    <a:pt x="32" y="56"/>
                  </a:cubicBezTo>
                  <a:cubicBezTo>
                    <a:pt x="45" y="56"/>
                    <a:pt x="56" y="45"/>
                    <a:pt x="56" y="32"/>
                  </a:cubicBezTo>
                  <a:cubicBezTo>
                    <a:pt x="56" y="19"/>
                    <a:pt x="45" y="8"/>
                    <a:pt x="3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45" name="Freeform 32">
              <a:extLst>
                <a:ext uri="{FF2B5EF4-FFF2-40B4-BE49-F238E27FC236}">
                  <a16:creationId xmlns:a16="http://schemas.microsoft.com/office/drawing/2014/main" id="{DAEC99F4-AFC6-4A28-A13E-3BB5704918EE}"/>
                </a:ext>
              </a:extLst>
            </p:cNvPr>
            <p:cNvSpPr>
              <a:spLocks noEditPoints="1"/>
            </p:cNvSpPr>
            <p:nvPr/>
          </p:nvSpPr>
          <p:spPr bwMode="auto">
            <a:xfrm>
              <a:off x="8518525" y="1346200"/>
              <a:ext cx="161925" cy="160338"/>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46" name="Freeform 33">
              <a:extLst>
                <a:ext uri="{FF2B5EF4-FFF2-40B4-BE49-F238E27FC236}">
                  <a16:creationId xmlns:a16="http://schemas.microsoft.com/office/drawing/2014/main" id="{7F27D2CC-8222-4131-9878-F8AD32B4FA82}"/>
                </a:ext>
              </a:extLst>
            </p:cNvPr>
            <p:cNvSpPr>
              <a:spLocks/>
            </p:cNvSpPr>
            <p:nvPr/>
          </p:nvSpPr>
          <p:spPr bwMode="auto">
            <a:xfrm>
              <a:off x="8572500" y="1500188"/>
              <a:ext cx="160338" cy="141288"/>
            </a:xfrm>
            <a:custGeom>
              <a:avLst/>
              <a:gdLst>
                <a:gd name="T0" fmla="*/ 44 w 48"/>
                <a:gd name="T1" fmla="*/ 42 h 42"/>
                <a:gd name="T2" fmla="*/ 0 w 48"/>
                <a:gd name="T3" fmla="*/ 42 h 42"/>
                <a:gd name="T4" fmla="*/ 0 w 48"/>
                <a:gd name="T5" fmla="*/ 34 h 42"/>
                <a:gd name="T6" fmla="*/ 40 w 48"/>
                <a:gd name="T7" fmla="*/ 34 h 42"/>
                <a:gd name="T8" fmla="*/ 40 w 48"/>
                <a:gd name="T9" fmla="*/ 26 h 42"/>
                <a:gd name="T10" fmla="*/ 33 w 48"/>
                <a:gd name="T11" fmla="*/ 9 h 42"/>
                <a:gd name="T12" fmla="*/ 30 w 48"/>
                <a:gd name="T13" fmla="*/ 6 h 42"/>
                <a:gd name="T14" fmla="*/ 35 w 48"/>
                <a:gd name="T15" fmla="*/ 0 h 42"/>
                <a:gd name="T16" fmla="*/ 38 w 48"/>
                <a:gd name="T17" fmla="*/ 3 h 42"/>
                <a:gd name="T18" fmla="*/ 48 w 48"/>
                <a:gd name="T19" fmla="*/ 26 h 42"/>
                <a:gd name="T20" fmla="*/ 48 w 48"/>
                <a:gd name="T21" fmla="*/ 38 h 42"/>
                <a:gd name="T22" fmla="*/ 44 w 48"/>
                <a:gd name="T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2">
                  <a:moveTo>
                    <a:pt x="44" y="42"/>
                  </a:moveTo>
                  <a:cubicBezTo>
                    <a:pt x="0" y="42"/>
                    <a:pt x="0" y="42"/>
                    <a:pt x="0" y="42"/>
                  </a:cubicBezTo>
                  <a:cubicBezTo>
                    <a:pt x="0" y="34"/>
                    <a:pt x="0" y="34"/>
                    <a:pt x="0" y="34"/>
                  </a:cubicBezTo>
                  <a:cubicBezTo>
                    <a:pt x="40" y="34"/>
                    <a:pt x="40" y="34"/>
                    <a:pt x="40" y="34"/>
                  </a:cubicBezTo>
                  <a:cubicBezTo>
                    <a:pt x="40" y="26"/>
                    <a:pt x="40" y="26"/>
                    <a:pt x="40" y="26"/>
                  </a:cubicBezTo>
                  <a:cubicBezTo>
                    <a:pt x="40" y="20"/>
                    <a:pt x="37" y="14"/>
                    <a:pt x="33" y="9"/>
                  </a:cubicBezTo>
                  <a:cubicBezTo>
                    <a:pt x="30" y="6"/>
                    <a:pt x="30" y="6"/>
                    <a:pt x="30" y="6"/>
                  </a:cubicBezTo>
                  <a:cubicBezTo>
                    <a:pt x="35" y="0"/>
                    <a:pt x="35" y="0"/>
                    <a:pt x="35" y="0"/>
                  </a:cubicBezTo>
                  <a:cubicBezTo>
                    <a:pt x="38" y="3"/>
                    <a:pt x="38" y="3"/>
                    <a:pt x="38" y="3"/>
                  </a:cubicBezTo>
                  <a:cubicBezTo>
                    <a:pt x="45" y="9"/>
                    <a:pt x="48" y="17"/>
                    <a:pt x="48" y="26"/>
                  </a:cubicBezTo>
                  <a:cubicBezTo>
                    <a:pt x="48" y="38"/>
                    <a:pt x="48" y="38"/>
                    <a:pt x="48" y="38"/>
                  </a:cubicBezTo>
                  <a:cubicBezTo>
                    <a:pt x="48" y="40"/>
                    <a:pt x="46" y="42"/>
                    <a:pt x="4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47" name="Freeform 34">
              <a:extLst>
                <a:ext uri="{FF2B5EF4-FFF2-40B4-BE49-F238E27FC236}">
                  <a16:creationId xmlns:a16="http://schemas.microsoft.com/office/drawing/2014/main" id="{5C090EA5-F3F2-4DE2-BC1E-1D9B06C7EBEC}"/>
                </a:ext>
              </a:extLst>
            </p:cNvPr>
            <p:cNvSpPr>
              <a:spLocks noEditPoints="1"/>
            </p:cNvSpPr>
            <p:nvPr/>
          </p:nvSpPr>
          <p:spPr bwMode="auto">
            <a:xfrm>
              <a:off x="8143875" y="1346200"/>
              <a:ext cx="160338" cy="160338"/>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48" name="Freeform 35">
              <a:extLst>
                <a:ext uri="{FF2B5EF4-FFF2-40B4-BE49-F238E27FC236}">
                  <a16:creationId xmlns:a16="http://schemas.microsoft.com/office/drawing/2014/main" id="{AADBF4C0-0161-45FB-AE18-18BFFC3415D3}"/>
                </a:ext>
              </a:extLst>
            </p:cNvPr>
            <p:cNvSpPr>
              <a:spLocks/>
            </p:cNvSpPr>
            <p:nvPr/>
          </p:nvSpPr>
          <p:spPr bwMode="auto">
            <a:xfrm>
              <a:off x="8089900" y="1500188"/>
              <a:ext cx="160338" cy="141288"/>
            </a:xfrm>
            <a:custGeom>
              <a:avLst/>
              <a:gdLst>
                <a:gd name="T0" fmla="*/ 48 w 48"/>
                <a:gd name="T1" fmla="*/ 42 h 42"/>
                <a:gd name="T2" fmla="*/ 4 w 48"/>
                <a:gd name="T3" fmla="*/ 42 h 42"/>
                <a:gd name="T4" fmla="*/ 0 w 48"/>
                <a:gd name="T5" fmla="*/ 38 h 42"/>
                <a:gd name="T6" fmla="*/ 0 w 48"/>
                <a:gd name="T7" fmla="*/ 26 h 42"/>
                <a:gd name="T8" fmla="*/ 10 w 48"/>
                <a:gd name="T9" fmla="*/ 3 h 42"/>
                <a:gd name="T10" fmla="*/ 13 w 48"/>
                <a:gd name="T11" fmla="*/ 0 h 42"/>
                <a:gd name="T12" fmla="*/ 18 w 48"/>
                <a:gd name="T13" fmla="*/ 6 h 42"/>
                <a:gd name="T14" fmla="*/ 15 w 48"/>
                <a:gd name="T15" fmla="*/ 9 h 42"/>
                <a:gd name="T16" fmla="*/ 8 w 48"/>
                <a:gd name="T17" fmla="*/ 26 h 42"/>
                <a:gd name="T18" fmla="*/ 8 w 48"/>
                <a:gd name="T19" fmla="*/ 34 h 42"/>
                <a:gd name="T20" fmla="*/ 48 w 48"/>
                <a:gd name="T21" fmla="*/ 34 h 42"/>
                <a:gd name="T22" fmla="*/ 48 w 48"/>
                <a:gd name="T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2">
                  <a:moveTo>
                    <a:pt x="48" y="42"/>
                  </a:moveTo>
                  <a:cubicBezTo>
                    <a:pt x="4" y="42"/>
                    <a:pt x="4" y="42"/>
                    <a:pt x="4" y="42"/>
                  </a:cubicBezTo>
                  <a:cubicBezTo>
                    <a:pt x="2" y="42"/>
                    <a:pt x="0" y="40"/>
                    <a:pt x="0" y="38"/>
                  </a:cubicBezTo>
                  <a:cubicBezTo>
                    <a:pt x="0" y="26"/>
                    <a:pt x="0" y="26"/>
                    <a:pt x="0" y="26"/>
                  </a:cubicBezTo>
                  <a:cubicBezTo>
                    <a:pt x="0" y="17"/>
                    <a:pt x="3" y="9"/>
                    <a:pt x="10" y="3"/>
                  </a:cubicBezTo>
                  <a:cubicBezTo>
                    <a:pt x="13" y="0"/>
                    <a:pt x="13" y="0"/>
                    <a:pt x="13" y="0"/>
                  </a:cubicBezTo>
                  <a:cubicBezTo>
                    <a:pt x="18" y="6"/>
                    <a:pt x="18" y="6"/>
                    <a:pt x="18" y="6"/>
                  </a:cubicBezTo>
                  <a:cubicBezTo>
                    <a:pt x="15" y="9"/>
                    <a:pt x="15" y="9"/>
                    <a:pt x="15" y="9"/>
                  </a:cubicBezTo>
                  <a:cubicBezTo>
                    <a:pt x="11" y="13"/>
                    <a:pt x="8" y="19"/>
                    <a:pt x="8" y="26"/>
                  </a:cubicBezTo>
                  <a:cubicBezTo>
                    <a:pt x="8" y="34"/>
                    <a:pt x="8" y="34"/>
                    <a:pt x="8" y="34"/>
                  </a:cubicBezTo>
                  <a:cubicBezTo>
                    <a:pt x="48" y="34"/>
                    <a:pt x="48" y="34"/>
                    <a:pt x="48" y="34"/>
                  </a:cubicBezTo>
                  <a:lnTo>
                    <a:pt x="48"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49" name="Freeform 36">
              <a:extLst>
                <a:ext uri="{FF2B5EF4-FFF2-40B4-BE49-F238E27FC236}">
                  <a16:creationId xmlns:a16="http://schemas.microsoft.com/office/drawing/2014/main" id="{81FFFC5B-65A3-4906-9AC0-E0DEBB25E4F5}"/>
                </a:ext>
              </a:extLst>
            </p:cNvPr>
            <p:cNvSpPr>
              <a:spLocks/>
            </p:cNvSpPr>
            <p:nvPr/>
          </p:nvSpPr>
          <p:spPr bwMode="auto">
            <a:xfrm>
              <a:off x="8223250" y="1689100"/>
              <a:ext cx="376238" cy="195263"/>
            </a:xfrm>
            <a:custGeom>
              <a:avLst/>
              <a:gdLst>
                <a:gd name="T0" fmla="*/ 108 w 112"/>
                <a:gd name="T1" fmla="*/ 58 h 58"/>
                <a:gd name="T2" fmla="*/ 4 w 112"/>
                <a:gd name="T3" fmla="*/ 58 h 58"/>
                <a:gd name="T4" fmla="*/ 0 w 112"/>
                <a:gd name="T5" fmla="*/ 54 h 58"/>
                <a:gd name="T6" fmla="*/ 0 w 112"/>
                <a:gd name="T7" fmla="*/ 50 h 58"/>
                <a:gd name="T8" fmla="*/ 26 w 112"/>
                <a:gd name="T9" fmla="*/ 3 h 58"/>
                <a:gd name="T10" fmla="*/ 30 w 112"/>
                <a:gd name="T11" fmla="*/ 0 h 58"/>
                <a:gd name="T12" fmla="*/ 34 w 112"/>
                <a:gd name="T13" fmla="*/ 7 h 58"/>
                <a:gd name="T14" fmla="*/ 30 w 112"/>
                <a:gd name="T15" fmla="*/ 9 h 58"/>
                <a:gd name="T16" fmla="*/ 8 w 112"/>
                <a:gd name="T17" fmla="*/ 50 h 58"/>
                <a:gd name="T18" fmla="*/ 104 w 112"/>
                <a:gd name="T19" fmla="*/ 50 h 58"/>
                <a:gd name="T20" fmla="*/ 90 w 112"/>
                <a:gd name="T21" fmla="*/ 16 h 58"/>
                <a:gd name="T22" fmla="*/ 82 w 112"/>
                <a:gd name="T23" fmla="*/ 9 h 58"/>
                <a:gd name="T24" fmla="*/ 78 w 112"/>
                <a:gd name="T25" fmla="*/ 7 h 58"/>
                <a:gd name="T26" fmla="*/ 82 w 112"/>
                <a:gd name="T27" fmla="*/ 1 h 58"/>
                <a:gd name="T28" fmla="*/ 86 w 112"/>
                <a:gd name="T29" fmla="*/ 3 h 58"/>
                <a:gd name="T30" fmla="*/ 96 w 112"/>
                <a:gd name="T31" fmla="*/ 10 h 58"/>
                <a:gd name="T32" fmla="*/ 112 w 112"/>
                <a:gd name="T33" fmla="*/ 50 h 58"/>
                <a:gd name="T34" fmla="*/ 112 w 112"/>
                <a:gd name="T35" fmla="*/ 54 h 58"/>
                <a:gd name="T36" fmla="*/ 108 w 112"/>
                <a:gd name="T3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58">
                  <a:moveTo>
                    <a:pt x="108" y="58"/>
                  </a:moveTo>
                  <a:cubicBezTo>
                    <a:pt x="4" y="58"/>
                    <a:pt x="4" y="58"/>
                    <a:pt x="4" y="58"/>
                  </a:cubicBezTo>
                  <a:cubicBezTo>
                    <a:pt x="2" y="58"/>
                    <a:pt x="0" y="56"/>
                    <a:pt x="0" y="54"/>
                  </a:cubicBezTo>
                  <a:cubicBezTo>
                    <a:pt x="0" y="50"/>
                    <a:pt x="0" y="50"/>
                    <a:pt x="0" y="50"/>
                  </a:cubicBezTo>
                  <a:cubicBezTo>
                    <a:pt x="0" y="31"/>
                    <a:pt x="10" y="13"/>
                    <a:pt x="26" y="3"/>
                  </a:cubicBezTo>
                  <a:cubicBezTo>
                    <a:pt x="30" y="0"/>
                    <a:pt x="30" y="0"/>
                    <a:pt x="30" y="0"/>
                  </a:cubicBezTo>
                  <a:cubicBezTo>
                    <a:pt x="34" y="7"/>
                    <a:pt x="34" y="7"/>
                    <a:pt x="34" y="7"/>
                  </a:cubicBezTo>
                  <a:cubicBezTo>
                    <a:pt x="30" y="9"/>
                    <a:pt x="30" y="9"/>
                    <a:pt x="30" y="9"/>
                  </a:cubicBezTo>
                  <a:cubicBezTo>
                    <a:pt x="16" y="18"/>
                    <a:pt x="8" y="33"/>
                    <a:pt x="8" y="50"/>
                  </a:cubicBezTo>
                  <a:cubicBezTo>
                    <a:pt x="104" y="50"/>
                    <a:pt x="104" y="50"/>
                    <a:pt x="104" y="50"/>
                  </a:cubicBezTo>
                  <a:cubicBezTo>
                    <a:pt x="104" y="37"/>
                    <a:pt x="99" y="25"/>
                    <a:pt x="90" y="16"/>
                  </a:cubicBezTo>
                  <a:cubicBezTo>
                    <a:pt x="87" y="13"/>
                    <a:pt x="85" y="11"/>
                    <a:pt x="82" y="9"/>
                  </a:cubicBezTo>
                  <a:cubicBezTo>
                    <a:pt x="78" y="7"/>
                    <a:pt x="78" y="7"/>
                    <a:pt x="78" y="7"/>
                  </a:cubicBezTo>
                  <a:cubicBezTo>
                    <a:pt x="82" y="1"/>
                    <a:pt x="82" y="1"/>
                    <a:pt x="82" y="1"/>
                  </a:cubicBezTo>
                  <a:cubicBezTo>
                    <a:pt x="86" y="3"/>
                    <a:pt x="86" y="3"/>
                    <a:pt x="86" y="3"/>
                  </a:cubicBezTo>
                  <a:cubicBezTo>
                    <a:pt x="89" y="5"/>
                    <a:pt x="93" y="7"/>
                    <a:pt x="96" y="10"/>
                  </a:cubicBezTo>
                  <a:cubicBezTo>
                    <a:pt x="106" y="21"/>
                    <a:pt x="112" y="35"/>
                    <a:pt x="112" y="50"/>
                  </a:cubicBezTo>
                  <a:cubicBezTo>
                    <a:pt x="112" y="54"/>
                    <a:pt x="112" y="54"/>
                    <a:pt x="112" y="54"/>
                  </a:cubicBezTo>
                  <a:cubicBezTo>
                    <a:pt x="112" y="56"/>
                    <a:pt x="110" y="58"/>
                    <a:pt x="10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grpSp>
      <p:sp>
        <p:nvSpPr>
          <p:cNvPr id="68" name="Right Arrow 67">
            <a:extLst>
              <a:ext uri="{C183D7F6-B498-43B3-948B-1728B52AA6E4}">
                <adec:decorative xmlns:adec="http://schemas.microsoft.com/office/drawing/2017/decorative" val="1"/>
              </a:ext>
            </a:extLst>
          </p:cNvPr>
          <p:cNvSpPr/>
          <p:nvPr/>
        </p:nvSpPr>
        <p:spPr>
          <a:xfrm rot="16200000">
            <a:off x="5329239" y="2693896"/>
            <a:ext cx="602943" cy="166697"/>
          </a:xfrm>
          <a:prstGeom prst="rightArrow">
            <a:avLst/>
          </a:prstGeom>
          <a:solidFill>
            <a:srgbClr val="0A5C37"/>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31" name="TextBox 130"/>
          <p:cNvSpPr txBox="1"/>
          <p:nvPr/>
        </p:nvSpPr>
        <p:spPr>
          <a:xfrm>
            <a:off x="10463734" y="5651380"/>
            <a:ext cx="172826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AUTOMATION</a:t>
            </a:r>
          </a:p>
        </p:txBody>
      </p:sp>
      <p:grpSp>
        <p:nvGrpSpPr>
          <p:cNvPr id="84" name="Group 83">
            <a:extLst>
              <a:ext uri="{C183D7F6-B498-43B3-948B-1728B52AA6E4}">
                <adec:decorative xmlns:adec="http://schemas.microsoft.com/office/drawing/2017/decorative" val="1"/>
              </a:ext>
            </a:extLst>
          </p:cNvPr>
          <p:cNvGrpSpPr/>
          <p:nvPr/>
        </p:nvGrpSpPr>
        <p:grpSpPr>
          <a:xfrm>
            <a:off x="6175944" y="3546085"/>
            <a:ext cx="1066040" cy="315203"/>
            <a:chOff x="6519575" y="2826168"/>
            <a:chExt cx="478031" cy="229030"/>
          </a:xfrm>
          <a:solidFill>
            <a:srgbClr val="098747"/>
          </a:solidFill>
        </p:grpSpPr>
        <p:sp>
          <p:nvSpPr>
            <p:cNvPr id="87" name="Right Arrow 86"/>
            <p:cNvSpPr/>
            <p:nvPr/>
          </p:nvSpPr>
          <p:spPr>
            <a:xfrm rot="10800000">
              <a:off x="6519575" y="2826168"/>
              <a:ext cx="355592" cy="228187"/>
            </a:xfrm>
            <a:prstGeom prst="rightArrow">
              <a:avLst/>
            </a:prstGeom>
            <a:grp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88" name="Right Arrow 87"/>
            <p:cNvSpPr/>
            <p:nvPr/>
          </p:nvSpPr>
          <p:spPr>
            <a:xfrm>
              <a:off x="6642014" y="2826168"/>
              <a:ext cx="355592" cy="229030"/>
            </a:xfrm>
            <a:prstGeom prst="rightArrow">
              <a:avLst/>
            </a:prstGeom>
            <a:grp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grpSp>
      <p:sp>
        <p:nvSpPr>
          <p:cNvPr id="96" name="Right Arrow 95">
            <a:extLst>
              <a:ext uri="{C183D7F6-B498-43B3-948B-1728B52AA6E4}">
                <adec:decorative xmlns:adec="http://schemas.microsoft.com/office/drawing/2017/decorative" val="1"/>
              </a:ext>
            </a:extLst>
          </p:cNvPr>
          <p:cNvSpPr/>
          <p:nvPr/>
        </p:nvSpPr>
        <p:spPr>
          <a:xfrm>
            <a:off x="1873796" y="4111435"/>
            <a:ext cx="538330" cy="166697"/>
          </a:xfrm>
          <a:prstGeom prst="rightArrow">
            <a:avLst/>
          </a:prstGeom>
          <a:solidFill>
            <a:srgbClr val="098747"/>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5" name="TextBox 4"/>
          <p:cNvSpPr txBox="1"/>
          <p:nvPr/>
        </p:nvSpPr>
        <p:spPr>
          <a:xfrm>
            <a:off x="2764906" y="3595341"/>
            <a:ext cx="1001418" cy="297609"/>
          </a:xfrm>
          <a:prstGeom prst="rect">
            <a:avLst/>
          </a:prstGeom>
          <a:noFill/>
        </p:spPr>
        <p:txBody>
          <a:bodyPr wrap="square" lIns="27432" tIns="27432" rIns="27432" bIns="27432"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Heavy Oil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Azure Data Lake</a:t>
            </a:r>
          </a:p>
        </p:txBody>
      </p:sp>
      <p:sp>
        <p:nvSpPr>
          <p:cNvPr id="100" name="TextBox 99"/>
          <p:cNvSpPr txBox="1"/>
          <p:nvPr/>
        </p:nvSpPr>
        <p:spPr>
          <a:xfrm>
            <a:off x="1633572" y="3184571"/>
            <a:ext cx="1001418" cy="297609"/>
          </a:xfrm>
          <a:prstGeom prst="rect">
            <a:avLst/>
          </a:prstGeom>
          <a:noFill/>
        </p:spPr>
        <p:txBody>
          <a:bodyPr wrap="square" lIns="27432" tIns="27432" rIns="27432" bIns="27432"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Kearl</a:t>
            </a:r>
            <a:r>
              <a:rPr kumimoji="0" lang="en-US" sz="9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 Cold Lake</a:t>
            </a:r>
          </a:p>
        </p:txBody>
      </p:sp>
      <p:sp>
        <p:nvSpPr>
          <p:cNvPr id="120" name="TextBox 119"/>
          <p:cNvSpPr txBox="1"/>
          <p:nvPr/>
        </p:nvSpPr>
        <p:spPr>
          <a:xfrm>
            <a:off x="1639571" y="3861288"/>
            <a:ext cx="1001418" cy="297609"/>
          </a:xfrm>
          <a:prstGeom prst="rect">
            <a:avLst/>
          </a:prstGeom>
          <a:noFill/>
        </p:spPr>
        <p:txBody>
          <a:bodyPr wrap="square" lIns="27432" tIns="27432" rIns="27432" bIns="27432"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Hebron</a:t>
            </a:r>
          </a:p>
        </p:txBody>
      </p:sp>
      <p:grpSp>
        <p:nvGrpSpPr>
          <p:cNvPr id="10" name="Group 9" descr="Azure Data Factory Pipeline"/>
          <p:cNvGrpSpPr/>
          <p:nvPr/>
        </p:nvGrpSpPr>
        <p:grpSpPr>
          <a:xfrm>
            <a:off x="3913142" y="3190489"/>
            <a:ext cx="1001418" cy="895234"/>
            <a:chOff x="3766797" y="2686607"/>
            <a:chExt cx="1001418" cy="895234"/>
          </a:xfrm>
        </p:grpSpPr>
        <p:sp>
          <p:nvSpPr>
            <p:cNvPr id="95" name="Right Arrow 94"/>
            <p:cNvSpPr/>
            <p:nvPr/>
          </p:nvSpPr>
          <p:spPr>
            <a:xfrm>
              <a:off x="3890242" y="3169356"/>
              <a:ext cx="803842" cy="166697"/>
            </a:xfrm>
            <a:prstGeom prst="rightArrow">
              <a:avLst/>
            </a:prstGeom>
            <a:solidFill>
              <a:srgbClr val="098747"/>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pic>
          <p:nvPicPr>
            <p:cNvPr id="69638" name="Picture 6" descr="Azure Data Factory | element6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2927" y="2686607"/>
              <a:ext cx="894280" cy="469497"/>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p:cNvSpPr txBox="1"/>
            <p:nvPr/>
          </p:nvSpPr>
          <p:spPr>
            <a:xfrm>
              <a:off x="3766797" y="3284232"/>
              <a:ext cx="1001418" cy="297609"/>
            </a:xfrm>
            <a:prstGeom prst="rect">
              <a:avLst/>
            </a:prstGeom>
            <a:noFill/>
          </p:spPr>
          <p:txBody>
            <a:bodyPr wrap="square" lIns="27432" tIns="27432" rIns="27432" bIns="27432"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Azure Data Factory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Pipeline</a:t>
              </a:r>
            </a:p>
          </p:txBody>
        </p:sp>
      </p:grpSp>
      <p:sp>
        <p:nvSpPr>
          <p:cNvPr id="123" name="TextBox 122"/>
          <p:cNvSpPr txBox="1"/>
          <p:nvPr/>
        </p:nvSpPr>
        <p:spPr>
          <a:xfrm>
            <a:off x="2558944" y="4628313"/>
            <a:ext cx="1304856" cy="297609"/>
          </a:xfrm>
          <a:prstGeom prst="rect">
            <a:avLst/>
          </a:prstGeom>
          <a:noFill/>
        </p:spPr>
        <p:txBody>
          <a:bodyPr wrap="square" lIns="27432" tIns="27432" rIns="27432" bIns="27432"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Upstream Data Foundation</a:t>
            </a:r>
          </a:p>
        </p:txBody>
      </p:sp>
      <p:pic>
        <p:nvPicPr>
          <p:cNvPr id="69642" name="Picture 10" descr="Dynamics 365 icon in iOS Filled Style"/>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63636" y="3100098"/>
            <a:ext cx="529902" cy="529902"/>
          </a:xfrm>
          <a:prstGeom prst="rect">
            <a:avLst/>
          </a:prstGeom>
          <a:noFill/>
          <a:extLst>
            <a:ext uri="{909E8E84-426E-40DD-AFC4-6F175D3DCCD1}">
              <a14:hiddenFill xmlns:a14="http://schemas.microsoft.com/office/drawing/2010/main">
                <a:solidFill>
                  <a:srgbClr val="FFFFFF"/>
                </a:solidFill>
              </a14:hiddenFill>
            </a:ext>
          </a:extLst>
        </p:spPr>
      </p:pic>
      <p:grpSp>
        <p:nvGrpSpPr>
          <p:cNvPr id="97" name="Group 96" descr="AMP Owners">
            <a:extLst>
              <a:ext uri="{FF2B5EF4-FFF2-40B4-BE49-F238E27FC236}">
                <a16:creationId xmlns:a16="http://schemas.microsoft.com/office/drawing/2014/main" id="{32227F9C-AD19-49C4-9938-EEA76AC19ED5}"/>
              </a:ext>
            </a:extLst>
          </p:cNvPr>
          <p:cNvGrpSpPr/>
          <p:nvPr/>
        </p:nvGrpSpPr>
        <p:grpSpPr>
          <a:xfrm>
            <a:off x="9465534" y="3953218"/>
            <a:ext cx="415961" cy="348175"/>
            <a:chOff x="8089900" y="1346200"/>
            <a:chExt cx="642938" cy="538163"/>
          </a:xfrm>
          <a:solidFill>
            <a:schemeClr val="tx1"/>
          </a:solidFill>
        </p:grpSpPr>
        <p:sp>
          <p:nvSpPr>
            <p:cNvPr id="103" name="Freeform 31">
              <a:extLst>
                <a:ext uri="{FF2B5EF4-FFF2-40B4-BE49-F238E27FC236}">
                  <a16:creationId xmlns:a16="http://schemas.microsoft.com/office/drawing/2014/main" id="{6363D25B-5B7B-4314-B252-956E9A57E6D5}"/>
                </a:ext>
              </a:extLst>
            </p:cNvPr>
            <p:cNvSpPr>
              <a:spLocks noEditPoints="1"/>
            </p:cNvSpPr>
            <p:nvPr/>
          </p:nvSpPr>
          <p:spPr bwMode="auto">
            <a:xfrm>
              <a:off x="8304213" y="1479550"/>
              <a:ext cx="214313" cy="2159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8 h 64"/>
                <a:gd name="T12" fmla="*/ 8 w 64"/>
                <a:gd name="T13" fmla="*/ 32 h 64"/>
                <a:gd name="T14" fmla="*/ 32 w 64"/>
                <a:gd name="T15" fmla="*/ 56 h 64"/>
                <a:gd name="T16" fmla="*/ 56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8"/>
                  </a:moveTo>
                  <a:cubicBezTo>
                    <a:pt x="19" y="8"/>
                    <a:pt x="8" y="19"/>
                    <a:pt x="8" y="32"/>
                  </a:cubicBezTo>
                  <a:cubicBezTo>
                    <a:pt x="8" y="45"/>
                    <a:pt x="19" y="56"/>
                    <a:pt x="32" y="56"/>
                  </a:cubicBezTo>
                  <a:cubicBezTo>
                    <a:pt x="45" y="56"/>
                    <a:pt x="56" y="45"/>
                    <a:pt x="56" y="32"/>
                  </a:cubicBezTo>
                  <a:cubicBezTo>
                    <a:pt x="56" y="19"/>
                    <a:pt x="45" y="8"/>
                    <a:pt x="3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05" name="Freeform 32">
              <a:extLst>
                <a:ext uri="{FF2B5EF4-FFF2-40B4-BE49-F238E27FC236}">
                  <a16:creationId xmlns:a16="http://schemas.microsoft.com/office/drawing/2014/main" id="{DAEC99F4-AFC6-4A28-A13E-3BB5704918EE}"/>
                </a:ext>
              </a:extLst>
            </p:cNvPr>
            <p:cNvSpPr>
              <a:spLocks noEditPoints="1"/>
            </p:cNvSpPr>
            <p:nvPr/>
          </p:nvSpPr>
          <p:spPr bwMode="auto">
            <a:xfrm>
              <a:off x="8518525" y="1346200"/>
              <a:ext cx="161925" cy="160338"/>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07" name="Freeform 33">
              <a:extLst>
                <a:ext uri="{FF2B5EF4-FFF2-40B4-BE49-F238E27FC236}">
                  <a16:creationId xmlns:a16="http://schemas.microsoft.com/office/drawing/2014/main" id="{7F27D2CC-8222-4131-9878-F8AD32B4FA82}"/>
                </a:ext>
              </a:extLst>
            </p:cNvPr>
            <p:cNvSpPr>
              <a:spLocks/>
            </p:cNvSpPr>
            <p:nvPr/>
          </p:nvSpPr>
          <p:spPr bwMode="auto">
            <a:xfrm>
              <a:off x="8572500" y="1500188"/>
              <a:ext cx="160338" cy="141288"/>
            </a:xfrm>
            <a:custGeom>
              <a:avLst/>
              <a:gdLst>
                <a:gd name="T0" fmla="*/ 44 w 48"/>
                <a:gd name="T1" fmla="*/ 42 h 42"/>
                <a:gd name="T2" fmla="*/ 0 w 48"/>
                <a:gd name="T3" fmla="*/ 42 h 42"/>
                <a:gd name="T4" fmla="*/ 0 w 48"/>
                <a:gd name="T5" fmla="*/ 34 h 42"/>
                <a:gd name="T6" fmla="*/ 40 w 48"/>
                <a:gd name="T7" fmla="*/ 34 h 42"/>
                <a:gd name="T8" fmla="*/ 40 w 48"/>
                <a:gd name="T9" fmla="*/ 26 h 42"/>
                <a:gd name="T10" fmla="*/ 33 w 48"/>
                <a:gd name="T11" fmla="*/ 9 h 42"/>
                <a:gd name="T12" fmla="*/ 30 w 48"/>
                <a:gd name="T13" fmla="*/ 6 h 42"/>
                <a:gd name="T14" fmla="*/ 35 w 48"/>
                <a:gd name="T15" fmla="*/ 0 h 42"/>
                <a:gd name="T16" fmla="*/ 38 w 48"/>
                <a:gd name="T17" fmla="*/ 3 h 42"/>
                <a:gd name="T18" fmla="*/ 48 w 48"/>
                <a:gd name="T19" fmla="*/ 26 h 42"/>
                <a:gd name="T20" fmla="*/ 48 w 48"/>
                <a:gd name="T21" fmla="*/ 38 h 42"/>
                <a:gd name="T22" fmla="*/ 44 w 48"/>
                <a:gd name="T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2">
                  <a:moveTo>
                    <a:pt x="44" y="42"/>
                  </a:moveTo>
                  <a:cubicBezTo>
                    <a:pt x="0" y="42"/>
                    <a:pt x="0" y="42"/>
                    <a:pt x="0" y="42"/>
                  </a:cubicBezTo>
                  <a:cubicBezTo>
                    <a:pt x="0" y="34"/>
                    <a:pt x="0" y="34"/>
                    <a:pt x="0" y="34"/>
                  </a:cubicBezTo>
                  <a:cubicBezTo>
                    <a:pt x="40" y="34"/>
                    <a:pt x="40" y="34"/>
                    <a:pt x="40" y="34"/>
                  </a:cubicBezTo>
                  <a:cubicBezTo>
                    <a:pt x="40" y="26"/>
                    <a:pt x="40" y="26"/>
                    <a:pt x="40" y="26"/>
                  </a:cubicBezTo>
                  <a:cubicBezTo>
                    <a:pt x="40" y="20"/>
                    <a:pt x="37" y="14"/>
                    <a:pt x="33" y="9"/>
                  </a:cubicBezTo>
                  <a:cubicBezTo>
                    <a:pt x="30" y="6"/>
                    <a:pt x="30" y="6"/>
                    <a:pt x="30" y="6"/>
                  </a:cubicBezTo>
                  <a:cubicBezTo>
                    <a:pt x="35" y="0"/>
                    <a:pt x="35" y="0"/>
                    <a:pt x="35" y="0"/>
                  </a:cubicBezTo>
                  <a:cubicBezTo>
                    <a:pt x="38" y="3"/>
                    <a:pt x="38" y="3"/>
                    <a:pt x="38" y="3"/>
                  </a:cubicBezTo>
                  <a:cubicBezTo>
                    <a:pt x="45" y="9"/>
                    <a:pt x="48" y="17"/>
                    <a:pt x="48" y="26"/>
                  </a:cubicBezTo>
                  <a:cubicBezTo>
                    <a:pt x="48" y="38"/>
                    <a:pt x="48" y="38"/>
                    <a:pt x="48" y="38"/>
                  </a:cubicBezTo>
                  <a:cubicBezTo>
                    <a:pt x="48" y="40"/>
                    <a:pt x="46" y="42"/>
                    <a:pt x="4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08" name="Freeform 34">
              <a:extLst>
                <a:ext uri="{FF2B5EF4-FFF2-40B4-BE49-F238E27FC236}">
                  <a16:creationId xmlns:a16="http://schemas.microsoft.com/office/drawing/2014/main" id="{5C090EA5-F3F2-4DE2-BC1E-1D9B06C7EBEC}"/>
                </a:ext>
              </a:extLst>
            </p:cNvPr>
            <p:cNvSpPr>
              <a:spLocks noEditPoints="1"/>
            </p:cNvSpPr>
            <p:nvPr/>
          </p:nvSpPr>
          <p:spPr bwMode="auto">
            <a:xfrm>
              <a:off x="8143875" y="1346200"/>
              <a:ext cx="160338" cy="160338"/>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10" name="Freeform 35">
              <a:extLst>
                <a:ext uri="{FF2B5EF4-FFF2-40B4-BE49-F238E27FC236}">
                  <a16:creationId xmlns:a16="http://schemas.microsoft.com/office/drawing/2014/main" id="{AADBF4C0-0161-45FB-AE18-18BFFC3415D3}"/>
                </a:ext>
              </a:extLst>
            </p:cNvPr>
            <p:cNvSpPr>
              <a:spLocks/>
            </p:cNvSpPr>
            <p:nvPr/>
          </p:nvSpPr>
          <p:spPr bwMode="auto">
            <a:xfrm>
              <a:off x="8089900" y="1500188"/>
              <a:ext cx="160338" cy="141288"/>
            </a:xfrm>
            <a:custGeom>
              <a:avLst/>
              <a:gdLst>
                <a:gd name="T0" fmla="*/ 48 w 48"/>
                <a:gd name="T1" fmla="*/ 42 h 42"/>
                <a:gd name="T2" fmla="*/ 4 w 48"/>
                <a:gd name="T3" fmla="*/ 42 h 42"/>
                <a:gd name="T4" fmla="*/ 0 w 48"/>
                <a:gd name="T5" fmla="*/ 38 h 42"/>
                <a:gd name="T6" fmla="*/ 0 w 48"/>
                <a:gd name="T7" fmla="*/ 26 h 42"/>
                <a:gd name="T8" fmla="*/ 10 w 48"/>
                <a:gd name="T9" fmla="*/ 3 h 42"/>
                <a:gd name="T10" fmla="*/ 13 w 48"/>
                <a:gd name="T11" fmla="*/ 0 h 42"/>
                <a:gd name="T12" fmla="*/ 18 w 48"/>
                <a:gd name="T13" fmla="*/ 6 h 42"/>
                <a:gd name="T14" fmla="*/ 15 w 48"/>
                <a:gd name="T15" fmla="*/ 9 h 42"/>
                <a:gd name="T16" fmla="*/ 8 w 48"/>
                <a:gd name="T17" fmla="*/ 26 h 42"/>
                <a:gd name="T18" fmla="*/ 8 w 48"/>
                <a:gd name="T19" fmla="*/ 34 h 42"/>
                <a:gd name="T20" fmla="*/ 48 w 48"/>
                <a:gd name="T21" fmla="*/ 34 h 42"/>
                <a:gd name="T22" fmla="*/ 48 w 48"/>
                <a:gd name="T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2">
                  <a:moveTo>
                    <a:pt x="48" y="42"/>
                  </a:moveTo>
                  <a:cubicBezTo>
                    <a:pt x="4" y="42"/>
                    <a:pt x="4" y="42"/>
                    <a:pt x="4" y="42"/>
                  </a:cubicBezTo>
                  <a:cubicBezTo>
                    <a:pt x="2" y="42"/>
                    <a:pt x="0" y="40"/>
                    <a:pt x="0" y="38"/>
                  </a:cubicBezTo>
                  <a:cubicBezTo>
                    <a:pt x="0" y="26"/>
                    <a:pt x="0" y="26"/>
                    <a:pt x="0" y="26"/>
                  </a:cubicBezTo>
                  <a:cubicBezTo>
                    <a:pt x="0" y="17"/>
                    <a:pt x="3" y="9"/>
                    <a:pt x="10" y="3"/>
                  </a:cubicBezTo>
                  <a:cubicBezTo>
                    <a:pt x="13" y="0"/>
                    <a:pt x="13" y="0"/>
                    <a:pt x="13" y="0"/>
                  </a:cubicBezTo>
                  <a:cubicBezTo>
                    <a:pt x="18" y="6"/>
                    <a:pt x="18" y="6"/>
                    <a:pt x="18" y="6"/>
                  </a:cubicBezTo>
                  <a:cubicBezTo>
                    <a:pt x="15" y="9"/>
                    <a:pt x="15" y="9"/>
                    <a:pt x="15" y="9"/>
                  </a:cubicBezTo>
                  <a:cubicBezTo>
                    <a:pt x="11" y="13"/>
                    <a:pt x="8" y="19"/>
                    <a:pt x="8" y="26"/>
                  </a:cubicBezTo>
                  <a:cubicBezTo>
                    <a:pt x="8" y="34"/>
                    <a:pt x="8" y="34"/>
                    <a:pt x="8" y="34"/>
                  </a:cubicBezTo>
                  <a:cubicBezTo>
                    <a:pt x="48" y="34"/>
                    <a:pt x="48" y="34"/>
                    <a:pt x="48" y="34"/>
                  </a:cubicBezTo>
                  <a:lnTo>
                    <a:pt x="48"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11" name="Freeform 36">
              <a:extLst>
                <a:ext uri="{FF2B5EF4-FFF2-40B4-BE49-F238E27FC236}">
                  <a16:creationId xmlns:a16="http://schemas.microsoft.com/office/drawing/2014/main" id="{81FFFC5B-65A3-4906-9AC0-E0DEBB25E4F5}"/>
                </a:ext>
              </a:extLst>
            </p:cNvPr>
            <p:cNvSpPr>
              <a:spLocks/>
            </p:cNvSpPr>
            <p:nvPr/>
          </p:nvSpPr>
          <p:spPr bwMode="auto">
            <a:xfrm>
              <a:off x="8223250" y="1689100"/>
              <a:ext cx="376238" cy="195263"/>
            </a:xfrm>
            <a:custGeom>
              <a:avLst/>
              <a:gdLst>
                <a:gd name="T0" fmla="*/ 108 w 112"/>
                <a:gd name="T1" fmla="*/ 58 h 58"/>
                <a:gd name="T2" fmla="*/ 4 w 112"/>
                <a:gd name="T3" fmla="*/ 58 h 58"/>
                <a:gd name="T4" fmla="*/ 0 w 112"/>
                <a:gd name="T5" fmla="*/ 54 h 58"/>
                <a:gd name="T6" fmla="*/ 0 w 112"/>
                <a:gd name="T7" fmla="*/ 50 h 58"/>
                <a:gd name="T8" fmla="*/ 26 w 112"/>
                <a:gd name="T9" fmla="*/ 3 h 58"/>
                <a:gd name="T10" fmla="*/ 30 w 112"/>
                <a:gd name="T11" fmla="*/ 0 h 58"/>
                <a:gd name="T12" fmla="*/ 34 w 112"/>
                <a:gd name="T13" fmla="*/ 7 h 58"/>
                <a:gd name="T14" fmla="*/ 30 w 112"/>
                <a:gd name="T15" fmla="*/ 9 h 58"/>
                <a:gd name="T16" fmla="*/ 8 w 112"/>
                <a:gd name="T17" fmla="*/ 50 h 58"/>
                <a:gd name="T18" fmla="*/ 104 w 112"/>
                <a:gd name="T19" fmla="*/ 50 h 58"/>
                <a:gd name="T20" fmla="*/ 90 w 112"/>
                <a:gd name="T21" fmla="*/ 16 h 58"/>
                <a:gd name="T22" fmla="*/ 82 w 112"/>
                <a:gd name="T23" fmla="*/ 9 h 58"/>
                <a:gd name="T24" fmla="*/ 78 w 112"/>
                <a:gd name="T25" fmla="*/ 7 h 58"/>
                <a:gd name="T26" fmla="*/ 82 w 112"/>
                <a:gd name="T27" fmla="*/ 1 h 58"/>
                <a:gd name="T28" fmla="*/ 86 w 112"/>
                <a:gd name="T29" fmla="*/ 3 h 58"/>
                <a:gd name="T30" fmla="*/ 96 w 112"/>
                <a:gd name="T31" fmla="*/ 10 h 58"/>
                <a:gd name="T32" fmla="*/ 112 w 112"/>
                <a:gd name="T33" fmla="*/ 50 h 58"/>
                <a:gd name="T34" fmla="*/ 112 w 112"/>
                <a:gd name="T35" fmla="*/ 54 h 58"/>
                <a:gd name="T36" fmla="*/ 108 w 112"/>
                <a:gd name="T3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58">
                  <a:moveTo>
                    <a:pt x="108" y="58"/>
                  </a:moveTo>
                  <a:cubicBezTo>
                    <a:pt x="4" y="58"/>
                    <a:pt x="4" y="58"/>
                    <a:pt x="4" y="58"/>
                  </a:cubicBezTo>
                  <a:cubicBezTo>
                    <a:pt x="2" y="58"/>
                    <a:pt x="0" y="56"/>
                    <a:pt x="0" y="54"/>
                  </a:cubicBezTo>
                  <a:cubicBezTo>
                    <a:pt x="0" y="50"/>
                    <a:pt x="0" y="50"/>
                    <a:pt x="0" y="50"/>
                  </a:cubicBezTo>
                  <a:cubicBezTo>
                    <a:pt x="0" y="31"/>
                    <a:pt x="10" y="13"/>
                    <a:pt x="26" y="3"/>
                  </a:cubicBezTo>
                  <a:cubicBezTo>
                    <a:pt x="30" y="0"/>
                    <a:pt x="30" y="0"/>
                    <a:pt x="30" y="0"/>
                  </a:cubicBezTo>
                  <a:cubicBezTo>
                    <a:pt x="34" y="7"/>
                    <a:pt x="34" y="7"/>
                    <a:pt x="34" y="7"/>
                  </a:cubicBezTo>
                  <a:cubicBezTo>
                    <a:pt x="30" y="9"/>
                    <a:pt x="30" y="9"/>
                    <a:pt x="30" y="9"/>
                  </a:cubicBezTo>
                  <a:cubicBezTo>
                    <a:pt x="16" y="18"/>
                    <a:pt x="8" y="33"/>
                    <a:pt x="8" y="50"/>
                  </a:cubicBezTo>
                  <a:cubicBezTo>
                    <a:pt x="104" y="50"/>
                    <a:pt x="104" y="50"/>
                    <a:pt x="104" y="50"/>
                  </a:cubicBezTo>
                  <a:cubicBezTo>
                    <a:pt x="104" y="37"/>
                    <a:pt x="99" y="25"/>
                    <a:pt x="90" y="16"/>
                  </a:cubicBezTo>
                  <a:cubicBezTo>
                    <a:pt x="87" y="13"/>
                    <a:pt x="85" y="11"/>
                    <a:pt x="82" y="9"/>
                  </a:cubicBezTo>
                  <a:cubicBezTo>
                    <a:pt x="78" y="7"/>
                    <a:pt x="78" y="7"/>
                    <a:pt x="78" y="7"/>
                  </a:cubicBezTo>
                  <a:cubicBezTo>
                    <a:pt x="82" y="1"/>
                    <a:pt x="82" y="1"/>
                    <a:pt x="82" y="1"/>
                  </a:cubicBezTo>
                  <a:cubicBezTo>
                    <a:pt x="86" y="3"/>
                    <a:pt x="86" y="3"/>
                    <a:pt x="86" y="3"/>
                  </a:cubicBezTo>
                  <a:cubicBezTo>
                    <a:pt x="89" y="5"/>
                    <a:pt x="93" y="7"/>
                    <a:pt x="96" y="10"/>
                  </a:cubicBezTo>
                  <a:cubicBezTo>
                    <a:pt x="106" y="21"/>
                    <a:pt x="112" y="35"/>
                    <a:pt x="112" y="50"/>
                  </a:cubicBezTo>
                  <a:cubicBezTo>
                    <a:pt x="112" y="54"/>
                    <a:pt x="112" y="54"/>
                    <a:pt x="112" y="54"/>
                  </a:cubicBezTo>
                  <a:cubicBezTo>
                    <a:pt x="112" y="56"/>
                    <a:pt x="110" y="58"/>
                    <a:pt x="10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grpSp>
      <p:grpSp>
        <p:nvGrpSpPr>
          <p:cNvPr id="136" name="Group 135">
            <a:extLst>
              <a:ext uri="{C183D7F6-B498-43B3-948B-1728B52AA6E4}">
                <adec:decorative xmlns:adec="http://schemas.microsoft.com/office/drawing/2017/decorative" val="1"/>
              </a:ext>
            </a:extLst>
          </p:cNvPr>
          <p:cNvGrpSpPr/>
          <p:nvPr/>
        </p:nvGrpSpPr>
        <p:grpSpPr>
          <a:xfrm>
            <a:off x="8195257" y="4026388"/>
            <a:ext cx="907239" cy="164066"/>
            <a:chOff x="6519575" y="2826168"/>
            <a:chExt cx="478031" cy="229030"/>
          </a:xfrm>
          <a:solidFill>
            <a:srgbClr val="098747"/>
          </a:solidFill>
        </p:grpSpPr>
        <p:sp>
          <p:nvSpPr>
            <p:cNvPr id="141" name="Right Arrow 140"/>
            <p:cNvSpPr/>
            <p:nvPr/>
          </p:nvSpPr>
          <p:spPr>
            <a:xfrm rot="10800000">
              <a:off x="6519575" y="2826168"/>
              <a:ext cx="355592" cy="228187"/>
            </a:xfrm>
            <a:prstGeom prst="rightArrow">
              <a:avLst/>
            </a:prstGeom>
            <a:grp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42" name="Right Arrow 141"/>
            <p:cNvSpPr/>
            <p:nvPr/>
          </p:nvSpPr>
          <p:spPr>
            <a:xfrm>
              <a:off x="6642014" y="2827011"/>
              <a:ext cx="355592" cy="228187"/>
            </a:xfrm>
            <a:prstGeom prst="rightArrow">
              <a:avLst/>
            </a:prstGeom>
            <a:grp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grpSp>
      <p:grpSp>
        <p:nvGrpSpPr>
          <p:cNvPr id="150" name="Group 149">
            <a:extLst>
              <a:ext uri="{C183D7F6-B498-43B3-948B-1728B52AA6E4}">
                <adec:decorative xmlns:adec="http://schemas.microsoft.com/office/drawing/2017/decorative" val="1"/>
              </a:ext>
            </a:extLst>
          </p:cNvPr>
          <p:cNvGrpSpPr/>
          <p:nvPr/>
        </p:nvGrpSpPr>
        <p:grpSpPr>
          <a:xfrm>
            <a:off x="8190235" y="3315771"/>
            <a:ext cx="907239" cy="164066"/>
            <a:chOff x="6519575" y="2826168"/>
            <a:chExt cx="478031" cy="229030"/>
          </a:xfrm>
          <a:solidFill>
            <a:srgbClr val="098747"/>
          </a:solidFill>
        </p:grpSpPr>
        <p:sp>
          <p:nvSpPr>
            <p:cNvPr id="151" name="Right Arrow 150"/>
            <p:cNvSpPr/>
            <p:nvPr/>
          </p:nvSpPr>
          <p:spPr>
            <a:xfrm rot="10800000">
              <a:off x="6519575" y="2826168"/>
              <a:ext cx="355592" cy="228187"/>
            </a:xfrm>
            <a:prstGeom prst="rightArrow">
              <a:avLst/>
            </a:prstGeom>
            <a:grp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52" name="Right Arrow 151"/>
            <p:cNvSpPr/>
            <p:nvPr/>
          </p:nvSpPr>
          <p:spPr>
            <a:xfrm>
              <a:off x="6642014" y="2827011"/>
              <a:ext cx="355592" cy="228187"/>
            </a:xfrm>
            <a:prstGeom prst="rightArrow">
              <a:avLst/>
            </a:prstGeom>
            <a:grp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grpSp>
      <p:sp>
        <p:nvSpPr>
          <p:cNvPr id="153" name="Rectangle 152"/>
          <p:cNvSpPr/>
          <p:nvPr/>
        </p:nvSpPr>
        <p:spPr>
          <a:xfrm>
            <a:off x="9331113" y="3549083"/>
            <a:ext cx="684803" cy="216982"/>
          </a:xfrm>
          <a:prstGeom prst="rect">
            <a:avLst/>
          </a:prstGeom>
        </p:spPr>
        <p:txBody>
          <a:bodyPr wrap="none">
            <a:spAutoFit/>
          </a:bodyPr>
          <a:lstStyle/>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81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AMP Admin</a:t>
            </a:r>
          </a:p>
        </p:txBody>
      </p:sp>
      <p:grpSp>
        <p:nvGrpSpPr>
          <p:cNvPr id="154" name="Group 153" descr="AMP Admin">
            <a:extLst>
              <a:ext uri="{FF2B5EF4-FFF2-40B4-BE49-F238E27FC236}">
                <a16:creationId xmlns:a16="http://schemas.microsoft.com/office/drawing/2014/main" id="{32227F9C-AD19-49C4-9938-EEA76AC19ED5}"/>
              </a:ext>
            </a:extLst>
          </p:cNvPr>
          <p:cNvGrpSpPr/>
          <p:nvPr/>
        </p:nvGrpSpPr>
        <p:grpSpPr>
          <a:xfrm>
            <a:off x="9465534" y="3145739"/>
            <a:ext cx="415961" cy="348175"/>
            <a:chOff x="8089900" y="1346200"/>
            <a:chExt cx="642938" cy="538163"/>
          </a:xfrm>
          <a:solidFill>
            <a:schemeClr val="tx1"/>
          </a:solidFill>
        </p:grpSpPr>
        <p:sp>
          <p:nvSpPr>
            <p:cNvPr id="155" name="Freeform 31">
              <a:extLst>
                <a:ext uri="{FF2B5EF4-FFF2-40B4-BE49-F238E27FC236}">
                  <a16:creationId xmlns:a16="http://schemas.microsoft.com/office/drawing/2014/main" id="{6363D25B-5B7B-4314-B252-956E9A57E6D5}"/>
                </a:ext>
              </a:extLst>
            </p:cNvPr>
            <p:cNvSpPr>
              <a:spLocks noEditPoints="1"/>
            </p:cNvSpPr>
            <p:nvPr/>
          </p:nvSpPr>
          <p:spPr bwMode="auto">
            <a:xfrm>
              <a:off x="8304213" y="1479550"/>
              <a:ext cx="214313" cy="2159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8 h 64"/>
                <a:gd name="T12" fmla="*/ 8 w 64"/>
                <a:gd name="T13" fmla="*/ 32 h 64"/>
                <a:gd name="T14" fmla="*/ 32 w 64"/>
                <a:gd name="T15" fmla="*/ 56 h 64"/>
                <a:gd name="T16" fmla="*/ 56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8"/>
                  </a:moveTo>
                  <a:cubicBezTo>
                    <a:pt x="19" y="8"/>
                    <a:pt x="8" y="19"/>
                    <a:pt x="8" y="32"/>
                  </a:cubicBezTo>
                  <a:cubicBezTo>
                    <a:pt x="8" y="45"/>
                    <a:pt x="19" y="56"/>
                    <a:pt x="32" y="56"/>
                  </a:cubicBezTo>
                  <a:cubicBezTo>
                    <a:pt x="45" y="56"/>
                    <a:pt x="56" y="45"/>
                    <a:pt x="56" y="32"/>
                  </a:cubicBezTo>
                  <a:cubicBezTo>
                    <a:pt x="56" y="19"/>
                    <a:pt x="45" y="8"/>
                    <a:pt x="3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56" name="Freeform 32">
              <a:extLst>
                <a:ext uri="{FF2B5EF4-FFF2-40B4-BE49-F238E27FC236}">
                  <a16:creationId xmlns:a16="http://schemas.microsoft.com/office/drawing/2014/main" id="{DAEC99F4-AFC6-4A28-A13E-3BB5704918EE}"/>
                </a:ext>
              </a:extLst>
            </p:cNvPr>
            <p:cNvSpPr>
              <a:spLocks noEditPoints="1"/>
            </p:cNvSpPr>
            <p:nvPr/>
          </p:nvSpPr>
          <p:spPr bwMode="auto">
            <a:xfrm>
              <a:off x="8518525" y="1346200"/>
              <a:ext cx="161925" cy="160338"/>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58" name="Freeform 33">
              <a:extLst>
                <a:ext uri="{FF2B5EF4-FFF2-40B4-BE49-F238E27FC236}">
                  <a16:creationId xmlns:a16="http://schemas.microsoft.com/office/drawing/2014/main" id="{7F27D2CC-8222-4131-9878-F8AD32B4FA82}"/>
                </a:ext>
              </a:extLst>
            </p:cNvPr>
            <p:cNvSpPr>
              <a:spLocks/>
            </p:cNvSpPr>
            <p:nvPr/>
          </p:nvSpPr>
          <p:spPr bwMode="auto">
            <a:xfrm>
              <a:off x="8572500" y="1500188"/>
              <a:ext cx="160338" cy="141288"/>
            </a:xfrm>
            <a:custGeom>
              <a:avLst/>
              <a:gdLst>
                <a:gd name="T0" fmla="*/ 44 w 48"/>
                <a:gd name="T1" fmla="*/ 42 h 42"/>
                <a:gd name="T2" fmla="*/ 0 w 48"/>
                <a:gd name="T3" fmla="*/ 42 h 42"/>
                <a:gd name="T4" fmla="*/ 0 w 48"/>
                <a:gd name="T5" fmla="*/ 34 h 42"/>
                <a:gd name="T6" fmla="*/ 40 w 48"/>
                <a:gd name="T7" fmla="*/ 34 h 42"/>
                <a:gd name="T8" fmla="*/ 40 w 48"/>
                <a:gd name="T9" fmla="*/ 26 h 42"/>
                <a:gd name="T10" fmla="*/ 33 w 48"/>
                <a:gd name="T11" fmla="*/ 9 h 42"/>
                <a:gd name="T12" fmla="*/ 30 w 48"/>
                <a:gd name="T13" fmla="*/ 6 h 42"/>
                <a:gd name="T14" fmla="*/ 35 w 48"/>
                <a:gd name="T15" fmla="*/ 0 h 42"/>
                <a:gd name="T16" fmla="*/ 38 w 48"/>
                <a:gd name="T17" fmla="*/ 3 h 42"/>
                <a:gd name="T18" fmla="*/ 48 w 48"/>
                <a:gd name="T19" fmla="*/ 26 h 42"/>
                <a:gd name="T20" fmla="*/ 48 w 48"/>
                <a:gd name="T21" fmla="*/ 38 h 42"/>
                <a:gd name="T22" fmla="*/ 44 w 48"/>
                <a:gd name="T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2">
                  <a:moveTo>
                    <a:pt x="44" y="42"/>
                  </a:moveTo>
                  <a:cubicBezTo>
                    <a:pt x="0" y="42"/>
                    <a:pt x="0" y="42"/>
                    <a:pt x="0" y="42"/>
                  </a:cubicBezTo>
                  <a:cubicBezTo>
                    <a:pt x="0" y="34"/>
                    <a:pt x="0" y="34"/>
                    <a:pt x="0" y="34"/>
                  </a:cubicBezTo>
                  <a:cubicBezTo>
                    <a:pt x="40" y="34"/>
                    <a:pt x="40" y="34"/>
                    <a:pt x="40" y="34"/>
                  </a:cubicBezTo>
                  <a:cubicBezTo>
                    <a:pt x="40" y="26"/>
                    <a:pt x="40" y="26"/>
                    <a:pt x="40" y="26"/>
                  </a:cubicBezTo>
                  <a:cubicBezTo>
                    <a:pt x="40" y="20"/>
                    <a:pt x="37" y="14"/>
                    <a:pt x="33" y="9"/>
                  </a:cubicBezTo>
                  <a:cubicBezTo>
                    <a:pt x="30" y="6"/>
                    <a:pt x="30" y="6"/>
                    <a:pt x="30" y="6"/>
                  </a:cubicBezTo>
                  <a:cubicBezTo>
                    <a:pt x="35" y="0"/>
                    <a:pt x="35" y="0"/>
                    <a:pt x="35" y="0"/>
                  </a:cubicBezTo>
                  <a:cubicBezTo>
                    <a:pt x="38" y="3"/>
                    <a:pt x="38" y="3"/>
                    <a:pt x="38" y="3"/>
                  </a:cubicBezTo>
                  <a:cubicBezTo>
                    <a:pt x="45" y="9"/>
                    <a:pt x="48" y="17"/>
                    <a:pt x="48" y="26"/>
                  </a:cubicBezTo>
                  <a:cubicBezTo>
                    <a:pt x="48" y="38"/>
                    <a:pt x="48" y="38"/>
                    <a:pt x="48" y="38"/>
                  </a:cubicBezTo>
                  <a:cubicBezTo>
                    <a:pt x="48" y="40"/>
                    <a:pt x="46" y="42"/>
                    <a:pt x="4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59" name="Freeform 34">
              <a:extLst>
                <a:ext uri="{FF2B5EF4-FFF2-40B4-BE49-F238E27FC236}">
                  <a16:creationId xmlns:a16="http://schemas.microsoft.com/office/drawing/2014/main" id="{5C090EA5-F3F2-4DE2-BC1E-1D9B06C7EBEC}"/>
                </a:ext>
              </a:extLst>
            </p:cNvPr>
            <p:cNvSpPr>
              <a:spLocks noEditPoints="1"/>
            </p:cNvSpPr>
            <p:nvPr/>
          </p:nvSpPr>
          <p:spPr bwMode="auto">
            <a:xfrm>
              <a:off x="8143875" y="1346200"/>
              <a:ext cx="160338" cy="160338"/>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60" name="Freeform 35">
              <a:extLst>
                <a:ext uri="{FF2B5EF4-FFF2-40B4-BE49-F238E27FC236}">
                  <a16:creationId xmlns:a16="http://schemas.microsoft.com/office/drawing/2014/main" id="{AADBF4C0-0161-45FB-AE18-18BFFC3415D3}"/>
                </a:ext>
              </a:extLst>
            </p:cNvPr>
            <p:cNvSpPr>
              <a:spLocks/>
            </p:cNvSpPr>
            <p:nvPr/>
          </p:nvSpPr>
          <p:spPr bwMode="auto">
            <a:xfrm>
              <a:off x="8089900" y="1500188"/>
              <a:ext cx="160338" cy="141288"/>
            </a:xfrm>
            <a:custGeom>
              <a:avLst/>
              <a:gdLst>
                <a:gd name="T0" fmla="*/ 48 w 48"/>
                <a:gd name="T1" fmla="*/ 42 h 42"/>
                <a:gd name="T2" fmla="*/ 4 w 48"/>
                <a:gd name="T3" fmla="*/ 42 h 42"/>
                <a:gd name="T4" fmla="*/ 0 w 48"/>
                <a:gd name="T5" fmla="*/ 38 h 42"/>
                <a:gd name="T6" fmla="*/ 0 w 48"/>
                <a:gd name="T7" fmla="*/ 26 h 42"/>
                <a:gd name="T8" fmla="*/ 10 w 48"/>
                <a:gd name="T9" fmla="*/ 3 h 42"/>
                <a:gd name="T10" fmla="*/ 13 w 48"/>
                <a:gd name="T11" fmla="*/ 0 h 42"/>
                <a:gd name="T12" fmla="*/ 18 w 48"/>
                <a:gd name="T13" fmla="*/ 6 h 42"/>
                <a:gd name="T14" fmla="*/ 15 w 48"/>
                <a:gd name="T15" fmla="*/ 9 h 42"/>
                <a:gd name="T16" fmla="*/ 8 w 48"/>
                <a:gd name="T17" fmla="*/ 26 h 42"/>
                <a:gd name="T18" fmla="*/ 8 w 48"/>
                <a:gd name="T19" fmla="*/ 34 h 42"/>
                <a:gd name="T20" fmla="*/ 48 w 48"/>
                <a:gd name="T21" fmla="*/ 34 h 42"/>
                <a:gd name="T22" fmla="*/ 48 w 48"/>
                <a:gd name="T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2">
                  <a:moveTo>
                    <a:pt x="48" y="42"/>
                  </a:moveTo>
                  <a:cubicBezTo>
                    <a:pt x="4" y="42"/>
                    <a:pt x="4" y="42"/>
                    <a:pt x="4" y="42"/>
                  </a:cubicBezTo>
                  <a:cubicBezTo>
                    <a:pt x="2" y="42"/>
                    <a:pt x="0" y="40"/>
                    <a:pt x="0" y="38"/>
                  </a:cubicBezTo>
                  <a:cubicBezTo>
                    <a:pt x="0" y="26"/>
                    <a:pt x="0" y="26"/>
                    <a:pt x="0" y="26"/>
                  </a:cubicBezTo>
                  <a:cubicBezTo>
                    <a:pt x="0" y="17"/>
                    <a:pt x="3" y="9"/>
                    <a:pt x="10" y="3"/>
                  </a:cubicBezTo>
                  <a:cubicBezTo>
                    <a:pt x="13" y="0"/>
                    <a:pt x="13" y="0"/>
                    <a:pt x="13" y="0"/>
                  </a:cubicBezTo>
                  <a:cubicBezTo>
                    <a:pt x="18" y="6"/>
                    <a:pt x="18" y="6"/>
                    <a:pt x="18" y="6"/>
                  </a:cubicBezTo>
                  <a:cubicBezTo>
                    <a:pt x="15" y="9"/>
                    <a:pt x="15" y="9"/>
                    <a:pt x="15" y="9"/>
                  </a:cubicBezTo>
                  <a:cubicBezTo>
                    <a:pt x="11" y="13"/>
                    <a:pt x="8" y="19"/>
                    <a:pt x="8" y="26"/>
                  </a:cubicBezTo>
                  <a:cubicBezTo>
                    <a:pt x="8" y="34"/>
                    <a:pt x="8" y="34"/>
                    <a:pt x="8" y="34"/>
                  </a:cubicBezTo>
                  <a:cubicBezTo>
                    <a:pt x="48" y="34"/>
                    <a:pt x="48" y="34"/>
                    <a:pt x="48" y="34"/>
                  </a:cubicBezTo>
                  <a:lnTo>
                    <a:pt x="48"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61" name="Freeform 36">
              <a:extLst>
                <a:ext uri="{FF2B5EF4-FFF2-40B4-BE49-F238E27FC236}">
                  <a16:creationId xmlns:a16="http://schemas.microsoft.com/office/drawing/2014/main" id="{81FFFC5B-65A3-4906-9AC0-E0DEBB25E4F5}"/>
                </a:ext>
              </a:extLst>
            </p:cNvPr>
            <p:cNvSpPr>
              <a:spLocks/>
            </p:cNvSpPr>
            <p:nvPr/>
          </p:nvSpPr>
          <p:spPr bwMode="auto">
            <a:xfrm>
              <a:off x="8223250" y="1689100"/>
              <a:ext cx="376238" cy="195263"/>
            </a:xfrm>
            <a:custGeom>
              <a:avLst/>
              <a:gdLst>
                <a:gd name="T0" fmla="*/ 108 w 112"/>
                <a:gd name="T1" fmla="*/ 58 h 58"/>
                <a:gd name="T2" fmla="*/ 4 w 112"/>
                <a:gd name="T3" fmla="*/ 58 h 58"/>
                <a:gd name="T4" fmla="*/ 0 w 112"/>
                <a:gd name="T5" fmla="*/ 54 h 58"/>
                <a:gd name="T6" fmla="*/ 0 w 112"/>
                <a:gd name="T7" fmla="*/ 50 h 58"/>
                <a:gd name="T8" fmla="*/ 26 w 112"/>
                <a:gd name="T9" fmla="*/ 3 h 58"/>
                <a:gd name="T10" fmla="*/ 30 w 112"/>
                <a:gd name="T11" fmla="*/ 0 h 58"/>
                <a:gd name="T12" fmla="*/ 34 w 112"/>
                <a:gd name="T13" fmla="*/ 7 h 58"/>
                <a:gd name="T14" fmla="*/ 30 w 112"/>
                <a:gd name="T15" fmla="*/ 9 h 58"/>
                <a:gd name="T16" fmla="*/ 8 w 112"/>
                <a:gd name="T17" fmla="*/ 50 h 58"/>
                <a:gd name="T18" fmla="*/ 104 w 112"/>
                <a:gd name="T19" fmla="*/ 50 h 58"/>
                <a:gd name="T20" fmla="*/ 90 w 112"/>
                <a:gd name="T21" fmla="*/ 16 h 58"/>
                <a:gd name="T22" fmla="*/ 82 w 112"/>
                <a:gd name="T23" fmla="*/ 9 h 58"/>
                <a:gd name="T24" fmla="*/ 78 w 112"/>
                <a:gd name="T25" fmla="*/ 7 h 58"/>
                <a:gd name="T26" fmla="*/ 82 w 112"/>
                <a:gd name="T27" fmla="*/ 1 h 58"/>
                <a:gd name="T28" fmla="*/ 86 w 112"/>
                <a:gd name="T29" fmla="*/ 3 h 58"/>
                <a:gd name="T30" fmla="*/ 96 w 112"/>
                <a:gd name="T31" fmla="*/ 10 h 58"/>
                <a:gd name="T32" fmla="*/ 112 w 112"/>
                <a:gd name="T33" fmla="*/ 50 h 58"/>
                <a:gd name="T34" fmla="*/ 112 w 112"/>
                <a:gd name="T35" fmla="*/ 54 h 58"/>
                <a:gd name="T36" fmla="*/ 108 w 112"/>
                <a:gd name="T3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58">
                  <a:moveTo>
                    <a:pt x="108" y="58"/>
                  </a:moveTo>
                  <a:cubicBezTo>
                    <a:pt x="4" y="58"/>
                    <a:pt x="4" y="58"/>
                    <a:pt x="4" y="58"/>
                  </a:cubicBezTo>
                  <a:cubicBezTo>
                    <a:pt x="2" y="58"/>
                    <a:pt x="0" y="56"/>
                    <a:pt x="0" y="54"/>
                  </a:cubicBezTo>
                  <a:cubicBezTo>
                    <a:pt x="0" y="50"/>
                    <a:pt x="0" y="50"/>
                    <a:pt x="0" y="50"/>
                  </a:cubicBezTo>
                  <a:cubicBezTo>
                    <a:pt x="0" y="31"/>
                    <a:pt x="10" y="13"/>
                    <a:pt x="26" y="3"/>
                  </a:cubicBezTo>
                  <a:cubicBezTo>
                    <a:pt x="30" y="0"/>
                    <a:pt x="30" y="0"/>
                    <a:pt x="30" y="0"/>
                  </a:cubicBezTo>
                  <a:cubicBezTo>
                    <a:pt x="34" y="7"/>
                    <a:pt x="34" y="7"/>
                    <a:pt x="34" y="7"/>
                  </a:cubicBezTo>
                  <a:cubicBezTo>
                    <a:pt x="30" y="9"/>
                    <a:pt x="30" y="9"/>
                    <a:pt x="30" y="9"/>
                  </a:cubicBezTo>
                  <a:cubicBezTo>
                    <a:pt x="16" y="18"/>
                    <a:pt x="8" y="33"/>
                    <a:pt x="8" y="50"/>
                  </a:cubicBezTo>
                  <a:cubicBezTo>
                    <a:pt x="104" y="50"/>
                    <a:pt x="104" y="50"/>
                    <a:pt x="104" y="50"/>
                  </a:cubicBezTo>
                  <a:cubicBezTo>
                    <a:pt x="104" y="37"/>
                    <a:pt x="99" y="25"/>
                    <a:pt x="90" y="16"/>
                  </a:cubicBezTo>
                  <a:cubicBezTo>
                    <a:pt x="87" y="13"/>
                    <a:pt x="85" y="11"/>
                    <a:pt x="82" y="9"/>
                  </a:cubicBezTo>
                  <a:cubicBezTo>
                    <a:pt x="78" y="7"/>
                    <a:pt x="78" y="7"/>
                    <a:pt x="78" y="7"/>
                  </a:cubicBezTo>
                  <a:cubicBezTo>
                    <a:pt x="82" y="1"/>
                    <a:pt x="82" y="1"/>
                    <a:pt x="82" y="1"/>
                  </a:cubicBezTo>
                  <a:cubicBezTo>
                    <a:pt x="86" y="3"/>
                    <a:pt x="86" y="3"/>
                    <a:pt x="86" y="3"/>
                  </a:cubicBezTo>
                  <a:cubicBezTo>
                    <a:pt x="89" y="5"/>
                    <a:pt x="93" y="7"/>
                    <a:pt x="96" y="10"/>
                  </a:cubicBezTo>
                  <a:cubicBezTo>
                    <a:pt x="106" y="21"/>
                    <a:pt x="112" y="35"/>
                    <a:pt x="112" y="50"/>
                  </a:cubicBezTo>
                  <a:cubicBezTo>
                    <a:pt x="112" y="54"/>
                    <a:pt x="112" y="54"/>
                    <a:pt x="112" y="54"/>
                  </a:cubicBezTo>
                  <a:cubicBezTo>
                    <a:pt x="112" y="56"/>
                    <a:pt x="110" y="58"/>
                    <a:pt x="10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grpSp>
      <p:sp>
        <p:nvSpPr>
          <p:cNvPr id="162" name="Rectangle 161"/>
          <p:cNvSpPr/>
          <p:nvPr/>
        </p:nvSpPr>
        <p:spPr>
          <a:xfrm>
            <a:off x="7109143" y="2822192"/>
            <a:ext cx="1238887" cy="246221"/>
          </a:xfrm>
          <a:prstGeom prst="rect">
            <a:avLst/>
          </a:prstGeom>
        </p:spPr>
        <p:txBody>
          <a:bodyPr wrap="square">
            <a:spAutoFit/>
          </a:bodyPr>
          <a:lstStyle/>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AMP Admin Portal</a:t>
            </a:r>
          </a:p>
        </p:txBody>
      </p:sp>
      <p:grpSp>
        <p:nvGrpSpPr>
          <p:cNvPr id="163" name="Group 162">
            <a:extLst>
              <a:ext uri="{C183D7F6-B498-43B3-948B-1728B52AA6E4}">
                <adec:decorative xmlns:adec="http://schemas.microsoft.com/office/drawing/2017/decorative" val="1"/>
              </a:ext>
            </a:extLst>
          </p:cNvPr>
          <p:cNvGrpSpPr/>
          <p:nvPr/>
        </p:nvGrpSpPr>
        <p:grpSpPr>
          <a:xfrm rot="5400000">
            <a:off x="5184883" y="4752670"/>
            <a:ext cx="907239" cy="164066"/>
            <a:chOff x="6519575" y="2826168"/>
            <a:chExt cx="478031" cy="229030"/>
          </a:xfrm>
          <a:solidFill>
            <a:srgbClr val="098747"/>
          </a:solidFill>
        </p:grpSpPr>
        <p:sp>
          <p:nvSpPr>
            <p:cNvPr id="164" name="Right Arrow 163"/>
            <p:cNvSpPr/>
            <p:nvPr/>
          </p:nvSpPr>
          <p:spPr>
            <a:xfrm rot="10800000">
              <a:off x="6519575" y="2826168"/>
              <a:ext cx="355592" cy="228187"/>
            </a:xfrm>
            <a:prstGeom prst="rightArrow">
              <a:avLst/>
            </a:prstGeom>
            <a:grp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65" name="Right Arrow 164"/>
            <p:cNvSpPr/>
            <p:nvPr/>
          </p:nvSpPr>
          <p:spPr>
            <a:xfrm>
              <a:off x="6642014" y="2827011"/>
              <a:ext cx="355592" cy="228187"/>
            </a:xfrm>
            <a:prstGeom prst="rightArrow">
              <a:avLst/>
            </a:prstGeom>
            <a:grp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grpSp>
      <p:pic>
        <p:nvPicPr>
          <p:cNvPr id="69644" name="Picture 12" descr="Power Automate – Power Platform Dud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04207" y="5443221"/>
            <a:ext cx="1267053" cy="712717"/>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p:cNvSpPr/>
          <p:nvPr/>
        </p:nvSpPr>
        <p:spPr>
          <a:xfrm>
            <a:off x="4915592" y="6187726"/>
            <a:ext cx="1572394" cy="246221"/>
          </a:xfrm>
          <a:prstGeom prst="rect">
            <a:avLst/>
          </a:prstGeom>
        </p:spPr>
        <p:txBody>
          <a:bodyPr wrap="square">
            <a:spAutoFit/>
          </a:bodyPr>
          <a:lstStyle/>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AMP Automation Flows</a:t>
            </a:r>
          </a:p>
        </p:txBody>
      </p:sp>
      <p:pic>
        <p:nvPicPr>
          <p:cNvPr id="69648" name="Picture 16" descr="Outlook: Enable or Disable Mail Alert Box"/>
          <p:cNvPicPr>
            <a:picLocks noChangeAspect="1" noChangeArrowheads="1"/>
          </p:cNvPicPr>
          <p:nvPr/>
        </p:nvPicPr>
        <p:blipFill>
          <a:blip r:embed="rId11"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183571" y="4873283"/>
            <a:ext cx="1105517" cy="589610"/>
          </a:xfrm>
          <a:prstGeom prst="rect">
            <a:avLst/>
          </a:prstGeom>
          <a:noFill/>
          <a:extLst>
            <a:ext uri="{909E8E84-426E-40DD-AFC4-6F175D3DCCD1}">
              <a14:hiddenFill xmlns:a14="http://schemas.microsoft.com/office/drawing/2010/main">
                <a:solidFill>
                  <a:srgbClr val="FFFFFF"/>
                </a:solidFill>
              </a14:hiddenFill>
            </a:ext>
          </a:extLst>
        </p:spPr>
      </p:pic>
      <p:pic>
        <p:nvPicPr>
          <p:cNvPr id="69650" name="Picture 18" descr="Power Automate, the ultimate user guide!"/>
          <p:cNvPicPr>
            <a:picLocks noChangeAspect="1" noChangeArrowheads="1"/>
          </p:cNvPicPr>
          <p:nvPr/>
        </p:nvPicPr>
        <p:blipFill>
          <a:blip r:embed="rId12" cstate="print">
            <a:clrChange>
              <a:clrFrom>
                <a:srgbClr val="EAEAEA"/>
              </a:clrFrom>
              <a:clrTo>
                <a:srgbClr val="EAEAEA">
                  <a:alpha val="0"/>
                </a:srgbClr>
              </a:clrTo>
            </a:clrChange>
            <a:extLst>
              <a:ext uri="{28A0092B-C50C-407E-A947-70E740481C1C}">
                <a14:useLocalDpi xmlns:a14="http://schemas.microsoft.com/office/drawing/2010/main" val="0"/>
              </a:ext>
            </a:extLst>
          </a:blip>
          <a:srcRect/>
          <a:stretch>
            <a:fillRect/>
          </a:stretch>
        </p:blipFill>
        <p:spPr bwMode="auto">
          <a:xfrm>
            <a:off x="7403592" y="5437177"/>
            <a:ext cx="750549" cy="750549"/>
          </a:xfrm>
          <a:prstGeom prst="rect">
            <a:avLst/>
          </a:prstGeom>
          <a:noFill/>
          <a:extLst>
            <a:ext uri="{909E8E84-426E-40DD-AFC4-6F175D3DCCD1}">
              <a14:hiddenFill xmlns:a14="http://schemas.microsoft.com/office/drawing/2010/main">
                <a:solidFill>
                  <a:srgbClr val="FFFFFF"/>
                </a:solidFill>
              </a14:hiddenFill>
            </a:ext>
          </a:extLst>
        </p:spPr>
      </p:pic>
      <p:sp>
        <p:nvSpPr>
          <p:cNvPr id="170" name="Rectangle 169"/>
          <p:cNvSpPr/>
          <p:nvPr/>
        </p:nvSpPr>
        <p:spPr>
          <a:xfrm>
            <a:off x="7993537" y="5028981"/>
            <a:ext cx="2029591" cy="246221"/>
          </a:xfrm>
          <a:prstGeom prst="rect">
            <a:avLst/>
          </a:prstGeom>
        </p:spPr>
        <p:txBody>
          <a:bodyPr wrap="square">
            <a:spAutoFit/>
          </a:bodyPr>
          <a:lstStyle/>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Notifications – Review Process</a:t>
            </a:r>
          </a:p>
        </p:txBody>
      </p:sp>
      <p:sp>
        <p:nvSpPr>
          <p:cNvPr id="172" name="Rectangle 171"/>
          <p:cNvSpPr/>
          <p:nvPr/>
        </p:nvSpPr>
        <p:spPr>
          <a:xfrm>
            <a:off x="7980488" y="5696752"/>
            <a:ext cx="962227" cy="246221"/>
          </a:xfrm>
          <a:prstGeom prst="rect">
            <a:avLst/>
          </a:prstGeom>
        </p:spPr>
        <p:txBody>
          <a:bodyPr wrap="square">
            <a:spAutoFit/>
          </a:bodyPr>
          <a:lstStyle/>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Calculation</a:t>
            </a:r>
          </a:p>
        </p:txBody>
      </p:sp>
      <p:sp>
        <p:nvSpPr>
          <p:cNvPr id="98" name="Rectangle 97"/>
          <p:cNvSpPr/>
          <p:nvPr/>
        </p:nvSpPr>
        <p:spPr>
          <a:xfrm>
            <a:off x="7994416" y="6310836"/>
            <a:ext cx="1432120" cy="246221"/>
          </a:xfrm>
          <a:prstGeom prst="rect">
            <a:avLst/>
          </a:prstGeom>
        </p:spPr>
        <p:txBody>
          <a:bodyPr wrap="square">
            <a:spAutoFit/>
          </a:bodyPr>
          <a:lstStyle/>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SAP Write-back API</a:t>
            </a:r>
          </a:p>
        </p:txBody>
      </p:sp>
      <p:pic>
        <p:nvPicPr>
          <p:cNvPr id="2" name="Picture 2" descr="SAP Cliparts - Cliparts Zon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14863" y="6349701"/>
            <a:ext cx="478674" cy="205746"/>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descr="SAP Write-back API"/>
          <p:cNvSpPr/>
          <p:nvPr/>
        </p:nvSpPr>
        <p:spPr>
          <a:xfrm>
            <a:off x="7403592" y="6187726"/>
            <a:ext cx="1977914" cy="539645"/>
          </a:xfrm>
          <a:prstGeom prst="roundRect">
            <a:avLst/>
          </a:prstGeom>
          <a:noFill/>
          <a:ln w="19050">
            <a:solidFill>
              <a:srgbClr val="00B05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rial"/>
              <a:ea typeface="+mn-ea"/>
              <a:cs typeface="+mn-cs"/>
            </a:endParaRPr>
          </a:p>
        </p:txBody>
      </p:sp>
      <p:sp>
        <p:nvSpPr>
          <p:cNvPr id="99" name="TextBox 98"/>
          <p:cNvSpPr txBox="1"/>
          <p:nvPr/>
        </p:nvSpPr>
        <p:spPr>
          <a:xfrm>
            <a:off x="8289088" y="6505431"/>
            <a:ext cx="1114757" cy="297609"/>
          </a:xfrm>
          <a:prstGeom prst="rect">
            <a:avLst/>
          </a:prstGeom>
          <a:noFill/>
        </p:spPr>
        <p:txBody>
          <a:bodyPr wrap="square" lIns="27432" tIns="27432" rIns="27432" bIns="27432"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Future – timing TBD</a:t>
            </a:r>
          </a:p>
        </p:txBody>
      </p:sp>
      <p:sp>
        <p:nvSpPr>
          <p:cNvPr id="90" name="TextBox 89">
            <a:extLst>
              <a:ext uri="{FF2B5EF4-FFF2-40B4-BE49-F238E27FC236}">
                <a16:creationId xmlns:a16="http://schemas.microsoft.com/office/drawing/2014/main" id="{A3A5F042-9A5B-4CA3-9555-A41E5E07B45D}"/>
              </a:ext>
            </a:extLst>
          </p:cNvPr>
          <p:cNvSpPr txBox="1"/>
          <p:nvPr/>
        </p:nvSpPr>
        <p:spPr>
          <a:xfrm>
            <a:off x="1114097" y="2907288"/>
            <a:ext cx="1495720" cy="290318"/>
          </a:xfrm>
          <a:prstGeom prst="rect">
            <a:avLst/>
          </a:prstGeom>
          <a:noFill/>
        </p:spPr>
        <p:txBody>
          <a:bodyPr wrap="square" lIns="27432" tIns="27432" rIns="27432" bIns="27432"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50K – 60K records / year</a:t>
            </a:r>
          </a:p>
        </p:txBody>
      </p:sp>
      <p:sp>
        <p:nvSpPr>
          <p:cNvPr id="91" name="TextBox 90">
            <a:extLst>
              <a:ext uri="{FF2B5EF4-FFF2-40B4-BE49-F238E27FC236}">
                <a16:creationId xmlns:a16="http://schemas.microsoft.com/office/drawing/2014/main" id="{B0DDB585-E22B-4964-B7DC-8D779AB147F4}"/>
              </a:ext>
            </a:extLst>
          </p:cNvPr>
          <p:cNvSpPr txBox="1"/>
          <p:nvPr/>
        </p:nvSpPr>
        <p:spPr>
          <a:xfrm>
            <a:off x="1153370" y="4386066"/>
            <a:ext cx="1495720" cy="290318"/>
          </a:xfrm>
          <a:prstGeom prst="rect">
            <a:avLst/>
          </a:prstGeom>
          <a:noFill/>
        </p:spPr>
        <p:txBody>
          <a:bodyPr wrap="square" lIns="27432" tIns="27432" rIns="27432" bIns="27432"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30K records / year</a:t>
            </a:r>
          </a:p>
        </p:txBody>
      </p:sp>
      <p:pic>
        <p:nvPicPr>
          <p:cNvPr id="12" name="Picture 11" descr="Logo&#10;&#10;Description automatically generated with medium confidence">
            <a:extLst>
              <a:ext uri="{FF2B5EF4-FFF2-40B4-BE49-F238E27FC236}">
                <a16:creationId xmlns:a16="http://schemas.microsoft.com/office/drawing/2014/main" id="{F7EDF3CB-E180-5814-0F63-08B3B5C4691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74574" y="3177520"/>
            <a:ext cx="1063536" cy="1063536"/>
          </a:xfrm>
          <a:prstGeom prst="rect">
            <a:avLst/>
          </a:prstGeom>
          <a:noFill/>
        </p:spPr>
      </p:pic>
    </p:spTree>
    <p:extLst>
      <p:ext uri="{BB962C8B-B14F-4D97-AF65-F5344CB8AC3E}">
        <p14:creationId xmlns:p14="http://schemas.microsoft.com/office/powerpoint/2010/main" val="5948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6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6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96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964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6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965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7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64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5" grpId="0"/>
      <p:bldP spid="109" grpId="0"/>
      <p:bldP spid="94" grpId="0"/>
      <p:bldP spid="129" grpId="0" animBg="1"/>
      <p:bldP spid="130" grpId="0" animBg="1"/>
      <p:bldP spid="68" grpId="0" animBg="1"/>
      <p:bldP spid="96" grpId="0" animBg="1"/>
      <p:bldP spid="5" grpId="0"/>
      <p:bldP spid="100" grpId="0"/>
      <p:bldP spid="120" grpId="0"/>
      <p:bldP spid="123" grpId="0"/>
      <p:bldP spid="153" grpId="0"/>
      <p:bldP spid="162" grpId="0"/>
      <p:bldP spid="166" grpId="0"/>
      <p:bldP spid="170" grpId="0"/>
      <p:bldP spid="172" grpId="0"/>
      <p:bldP spid="98" grpId="0"/>
      <p:bldP spid="4" grpId="0" animBg="1"/>
      <p:bldP spid="99" grpId="0"/>
      <p:bldP spid="90" grpId="0"/>
      <p:bldP spid="9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31">
            <a:extLst>
              <a:ext uri="{C183D7F6-B498-43B3-948B-1728B52AA6E4}">
                <adec:decorative xmlns:adec="http://schemas.microsoft.com/office/drawing/2017/decorative" val="1"/>
              </a:ext>
            </a:extLst>
          </p:cNvPr>
          <p:cNvSpPr/>
          <p:nvPr/>
        </p:nvSpPr>
        <p:spPr>
          <a:xfrm>
            <a:off x="6453788" y="2705059"/>
            <a:ext cx="5738213" cy="2107876"/>
          </a:xfrm>
          <a:prstGeom prst="rect">
            <a:avLst/>
          </a:prstGeom>
          <a:solidFill>
            <a:srgbClr val="00B050">
              <a:alpha val="13000"/>
            </a:srgb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rial"/>
              <a:ea typeface="+mn-ea"/>
              <a:cs typeface="+mn-cs"/>
            </a:endParaRPr>
          </a:p>
        </p:txBody>
      </p:sp>
      <p:sp>
        <p:nvSpPr>
          <p:cNvPr id="117" name="Rectangle 116">
            <a:extLst>
              <a:ext uri="{C183D7F6-B498-43B3-948B-1728B52AA6E4}">
                <adec:decorative xmlns:adec="http://schemas.microsoft.com/office/drawing/2017/decorative" val="1"/>
              </a:ext>
            </a:extLst>
          </p:cNvPr>
          <p:cNvSpPr/>
          <p:nvPr/>
        </p:nvSpPr>
        <p:spPr>
          <a:xfrm>
            <a:off x="0" y="848481"/>
            <a:ext cx="4785425" cy="1580689"/>
          </a:xfrm>
          <a:prstGeom prst="rect">
            <a:avLst/>
          </a:prstGeom>
          <a:solidFill>
            <a:schemeClr val="accent2">
              <a:lumMod val="40000"/>
              <a:lumOff val="60000"/>
              <a:alpha val="13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rial"/>
              <a:ea typeface="+mn-ea"/>
              <a:cs typeface="+mn-cs"/>
            </a:endParaRPr>
          </a:p>
        </p:txBody>
      </p:sp>
      <p:sp>
        <p:nvSpPr>
          <p:cNvPr id="116" name="Rectangle 115">
            <a:extLst>
              <a:ext uri="{C183D7F6-B498-43B3-948B-1728B52AA6E4}">
                <adec:decorative xmlns:adec="http://schemas.microsoft.com/office/drawing/2017/decorative" val="1"/>
              </a:ext>
            </a:extLst>
          </p:cNvPr>
          <p:cNvSpPr/>
          <p:nvPr/>
        </p:nvSpPr>
        <p:spPr>
          <a:xfrm>
            <a:off x="4773556" y="4814096"/>
            <a:ext cx="7423590" cy="2043903"/>
          </a:xfrm>
          <a:prstGeom prst="rect">
            <a:avLst/>
          </a:prstGeom>
          <a:solidFill>
            <a:srgbClr val="7030A0">
              <a:alpha val="13000"/>
            </a:srgb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Arial"/>
                <a:ea typeface="+mn-ea"/>
                <a:cs typeface="+mn-cs"/>
              </a:rPr>
              <a:t> </a:t>
            </a:r>
          </a:p>
        </p:txBody>
      </p:sp>
      <p:sp>
        <p:nvSpPr>
          <p:cNvPr id="113" name="Rectangle 112">
            <a:extLst>
              <a:ext uri="{C183D7F6-B498-43B3-948B-1728B52AA6E4}">
                <adec:decorative xmlns:adec="http://schemas.microsoft.com/office/drawing/2017/decorative" val="1"/>
              </a:ext>
            </a:extLst>
          </p:cNvPr>
          <p:cNvSpPr/>
          <p:nvPr/>
        </p:nvSpPr>
        <p:spPr>
          <a:xfrm>
            <a:off x="4768411" y="849084"/>
            <a:ext cx="7423591" cy="1849152"/>
          </a:xfrm>
          <a:prstGeom prst="rect">
            <a:avLst/>
          </a:prstGeom>
          <a:solidFill>
            <a:schemeClr val="accent6">
              <a:lumMod val="60000"/>
              <a:lumOff val="40000"/>
              <a:alpha val="13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rial"/>
              <a:ea typeface="+mn-ea"/>
              <a:cs typeface="+mn-cs"/>
            </a:endParaRPr>
          </a:p>
        </p:txBody>
      </p:sp>
      <p:sp>
        <p:nvSpPr>
          <p:cNvPr id="6" name="Rectangle 5">
            <a:extLst>
              <a:ext uri="{C183D7F6-B498-43B3-948B-1728B52AA6E4}">
                <adec:decorative xmlns:adec="http://schemas.microsoft.com/office/drawing/2017/decorative" val="1"/>
              </a:ext>
            </a:extLst>
          </p:cNvPr>
          <p:cNvSpPr/>
          <p:nvPr/>
        </p:nvSpPr>
        <p:spPr>
          <a:xfrm>
            <a:off x="-11177" y="2429170"/>
            <a:ext cx="4775209" cy="4428167"/>
          </a:xfrm>
          <a:prstGeom prst="rect">
            <a:avLst/>
          </a:prstGeom>
          <a:solidFill>
            <a:schemeClr val="accent2">
              <a:lumMod val="40000"/>
              <a:lumOff val="60000"/>
              <a:alpha val="13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rial"/>
              <a:ea typeface="+mn-ea"/>
              <a:cs typeface="+mn-cs"/>
            </a:endParaRPr>
          </a:p>
        </p:txBody>
      </p:sp>
      <p:grpSp>
        <p:nvGrpSpPr>
          <p:cNvPr id="61" name="Group 60" descr="Kepler Snowflake"/>
          <p:cNvGrpSpPr/>
          <p:nvPr/>
        </p:nvGrpSpPr>
        <p:grpSpPr>
          <a:xfrm>
            <a:off x="2479034" y="3987301"/>
            <a:ext cx="1495721" cy="618804"/>
            <a:chOff x="3288795" y="5835589"/>
            <a:chExt cx="1333053" cy="485576"/>
          </a:xfrm>
        </p:grpSpPr>
        <p:sp>
          <p:nvSpPr>
            <p:cNvPr id="62" name="Rectangle 61"/>
            <p:cNvSpPr/>
            <p:nvPr/>
          </p:nvSpPr>
          <p:spPr>
            <a:xfrm>
              <a:off x="3360014" y="5835589"/>
              <a:ext cx="1162946" cy="485576"/>
            </a:xfrm>
            <a:prstGeom prst="rect">
              <a:avLst/>
            </a:prstGeom>
            <a:solidFill>
              <a:srgbClr val="E5F0FC"/>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pic>
          <p:nvPicPr>
            <p:cNvPr id="63" name="Picture 4" descr="Snowflake Logo.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8369" y="6070731"/>
              <a:ext cx="764513" cy="147719"/>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3288795" y="5860245"/>
              <a:ext cx="1333053" cy="434723"/>
            </a:xfrm>
            <a:prstGeom prst="rect">
              <a:avLst/>
            </a:prstGeom>
            <a:noFill/>
          </p:spPr>
          <p:txBody>
            <a:bodyPr wrap="square" rtlCol="0">
              <a:spAutoFit/>
            </a:bodyPr>
            <a:lstStyle/>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Kepler</a:t>
              </a:r>
            </a:p>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endParaRPr>
            </a:p>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endParaRPr>
            </a:p>
          </p:txBody>
        </p:sp>
      </p:grpSp>
      <p:sp>
        <p:nvSpPr>
          <p:cNvPr id="3" name="Title 2"/>
          <p:cNvSpPr>
            <a:spLocks noGrp="1"/>
          </p:cNvSpPr>
          <p:nvPr>
            <p:ph type="title"/>
          </p:nvPr>
        </p:nvSpPr>
        <p:spPr/>
        <p:txBody>
          <a:bodyPr/>
          <a:lstStyle/>
          <a:p>
            <a:r>
              <a:rPr lang="en-US">
                <a:latin typeface="EMprint" panose="020B0503020204020204" pitchFamily="34" charset="0"/>
                <a:ea typeface="EMprint" panose="020B0503020204020204" pitchFamily="34" charset="0"/>
              </a:rPr>
              <a:t>AMP Digital Solution Going Enterprise</a:t>
            </a:r>
          </a:p>
        </p:txBody>
      </p:sp>
      <p:pic>
        <p:nvPicPr>
          <p:cNvPr id="7" name="Picture 6" descr="Power Apps&#10;"/>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459897" y="3799333"/>
            <a:ext cx="537381" cy="537381"/>
          </a:xfrm>
          <a:prstGeom prst="rect">
            <a:avLst/>
          </a:prstGeom>
          <a:noFill/>
        </p:spPr>
      </p:pic>
      <p:sp>
        <p:nvSpPr>
          <p:cNvPr id="109" name="Rectangle 108"/>
          <p:cNvSpPr/>
          <p:nvPr/>
        </p:nvSpPr>
        <p:spPr>
          <a:xfrm>
            <a:off x="7251466" y="4356562"/>
            <a:ext cx="902675" cy="246221"/>
          </a:xfrm>
          <a:prstGeom prst="rect">
            <a:avLst/>
          </a:prstGeom>
        </p:spPr>
        <p:txBody>
          <a:bodyPr wrap="square">
            <a:spAutoFit/>
          </a:bodyPr>
          <a:lstStyle/>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AMP App</a:t>
            </a:r>
          </a:p>
        </p:txBody>
      </p:sp>
      <p:sp>
        <p:nvSpPr>
          <p:cNvPr id="112" name="Rectangle 111"/>
          <p:cNvSpPr/>
          <p:nvPr/>
        </p:nvSpPr>
        <p:spPr>
          <a:xfrm>
            <a:off x="5143231" y="1261053"/>
            <a:ext cx="1201668" cy="253916"/>
          </a:xfrm>
          <a:prstGeom prst="rect">
            <a:avLst/>
          </a:prstGeom>
        </p:spPr>
        <p:txBody>
          <a:bodyPr wrap="square">
            <a:spAutoFit/>
          </a:bodyPr>
          <a:lstStyle/>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AMP Dashboard</a:t>
            </a:r>
          </a:p>
        </p:txBody>
      </p:sp>
      <p:sp>
        <p:nvSpPr>
          <p:cNvPr id="115" name="Rectangle 114"/>
          <p:cNvSpPr/>
          <p:nvPr/>
        </p:nvSpPr>
        <p:spPr>
          <a:xfrm>
            <a:off x="8008999" y="1909894"/>
            <a:ext cx="840294" cy="338554"/>
          </a:xfrm>
          <a:prstGeom prst="rect">
            <a:avLst/>
          </a:prstGeom>
        </p:spPr>
        <p:txBody>
          <a:bodyPr wrap="none">
            <a:spAutoFit/>
          </a:bodyPr>
          <a:lstStyle/>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Management</a:t>
            </a:r>
          </a:p>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Business Teams</a:t>
            </a:r>
          </a:p>
        </p:txBody>
      </p:sp>
      <p:pic>
        <p:nvPicPr>
          <p:cNvPr id="39" name="Picture 38" descr="Power B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2409" y="1604798"/>
            <a:ext cx="686954" cy="686954"/>
          </a:xfrm>
          <a:prstGeom prst="rect">
            <a:avLst/>
          </a:prstGeom>
        </p:spPr>
      </p:pic>
      <p:sp>
        <p:nvSpPr>
          <p:cNvPr id="129" name="Right Arrow 128">
            <a:extLst>
              <a:ext uri="{C183D7F6-B498-43B3-948B-1728B52AA6E4}">
                <adec:decorative xmlns:adec="http://schemas.microsoft.com/office/drawing/2017/decorative" val="1"/>
              </a:ext>
            </a:extLst>
          </p:cNvPr>
          <p:cNvSpPr/>
          <p:nvPr/>
        </p:nvSpPr>
        <p:spPr>
          <a:xfrm>
            <a:off x="1880717" y="3437850"/>
            <a:ext cx="538330" cy="166697"/>
          </a:xfrm>
          <a:prstGeom prst="rightArrow">
            <a:avLst/>
          </a:prstGeom>
          <a:solidFill>
            <a:srgbClr val="098747"/>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30" name="Right Arrow 129">
            <a:extLst>
              <a:ext uri="{C183D7F6-B498-43B3-948B-1728B52AA6E4}">
                <adec:decorative xmlns:adec="http://schemas.microsoft.com/office/drawing/2017/decorative" val="1"/>
              </a:ext>
            </a:extLst>
          </p:cNvPr>
          <p:cNvSpPr/>
          <p:nvPr/>
        </p:nvSpPr>
        <p:spPr>
          <a:xfrm>
            <a:off x="6386634" y="1872113"/>
            <a:ext cx="1228492" cy="166697"/>
          </a:xfrm>
          <a:prstGeom prst="rightArrow">
            <a:avLst/>
          </a:prstGeom>
          <a:solidFill>
            <a:srgbClr val="098747"/>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grpSp>
        <p:nvGrpSpPr>
          <p:cNvPr id="143" name="Group 142">
            <a:extLst>
              <a:ext uri="{FF2B5EF4-FFF2-40B4-BE49-F238E27FC236}">
                <a16:creationId xmlns:a16="http://schemas.microsoft.com/office/drawing/2014/main" id="{32227F9C-AD19-49C4-9938-EEA76AC19ED5}"/>
              </a:ext>
              <a:ext uri="{C183D7F6-B498-43B3-948B-1728B52AA6E4}">
                <adec:decorative xmlns:adec="http://schemas.microsoft.com/office/drawing/2017/decorative" val="1"/>
              </a:ext>
            </a:extLst>
          </p:cNvPr>
          <p:cNvGrpSpPr/>
          <p:nvPr/>
        </p:nvGrpSpPr>
        <p:grpSpPr>
          <a:xfrm>
            <a:off x="8185354" y="1583501"/>
            <a:ext cx="415961" cy="348175"/>
            <a:chOff x="8089900" y="1346200"/>
            <a:chExt cx="642938" cy="538163"/>
          </a:xfrm>
          <a:solidFill>
            <a:schemeClr val="tx1"/>
          </a:solidFill>
        </p:grpSpPr>
        <p:sp>
          <p:nvSpPr>
            <p:cNvPr id="144" name="Freeform 31">
              <a:extLst>
                <a:ext uri="{FF2B5EF4-FFF2-40B4-BE49-F238E27FC236}">
                  <a16:creationId xmlns:a16="http://schemas.microsoft.com/office/drawing/2014/main" id="{6363D25B-5B7B-4314-B252-956E9A57E6D5}"/>
                </a:ext>
              </a:extLst>
            </p:cNvPr>
            <p:cNvSpPr>
              <a:spLocks noEditPoints="1"/>
            </p:cNvSpPr>
            <p:nvPr/>
          </p:nvSpPr>
          <p:spPr bwMode="auto">
            <a:xfrm>
              <a:off x="8304213" y="1479550"/>
              <a:ext cx="214313" cy="2159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8 h 64"/>
                <a:gd name="T12" fmla="*/ 8 w 64"/>
                <a:gd name="T13" fmla="*/ 32 h 64"/>
                <a:gd name="T14" fmla="*/ 32 w 64"/>
                <a:gd name="T15" fmla="*/ 56 h 64"/>
                <a:gd name="T16" fmla="*/ 56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8"/>
                  </a:moveTo>
                  <a:cubicBezTo>
                    <a:pt x="19" y="8"/>
                    <a:pt x="8" y="19"/>
                    <a:pt x="8" y="32"/>
                  </a:cubicBezTo>
                  <a:cubicBezTo>
                    <a:pt x="8" y="45"/>
                    <a:pt x="19" y="56"/>
                    <a:pt x="32" y="56"/>
                  </a:cubicBezTo>
                  <a:cubicBezTo>
                    <a:pt x="45" y="56"/>
                    <a:pt x="56" y="45"/>
                    <a:pt x="56" y="32"/>
                  </a:cubicBezTo>
                  <a:cubicBezTo>
                    <a:pt x="56" y="19"/>
                    <a:pt x="45" y="8"/>
                    <a:pt x="3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45" name="Freeform 32">
              <a:extLst>
                <a:ext uri="{FF2B5EF4-FFF2-40B4-BE49-F238E27FC236}">
                  <a16:creationId xmlns:a16="http://schemas.microsoft.com/office/drawing/2014/main" id="{DAEC99F4-AFC6-4A28-A13E-3BB5704918EE}"/>
                </a:ext>
              </a:extLst>
            </p:cNvPr>
            <p:cNvSpPr>
              <a:spLocks noEditPoints="1"/>
            </p:cNvSpPr>
            <p:nvPr/>
          </p:nvSpPr>
          <p:spPr bwMode="auto">
            <a:xfrm>
              <a:off x="8518525" y="1346200"/>
              <a:ext cx="161925" cy="160338"/>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46" name="Freeform 33">
              <a:extLst>
                <a:ext uri="{FF2B5EF4-FFF2-40B4-BE49-F238E27FC236}">
                  <a16:creationId xmlns:a16="http://schemas.microsoft.com/office/drawing/2014/main" id="{7F27D2CC-8222-4131-9878-F8AD32B4FA82}"/>
                </a:ext>
              </a:extLst>
            </p:cNvPr>
            <p:cNvSpPr>
              <a:spLocks/>
            </p:cNvSpPr>
            <p:nvPr/>
          </p:nvSpPr>
          <p:spPr bwMode="auto">
            <a:xfrm>
              <a:off x="8572500" y="1500188"/>
              <a:ext cx="160338" cy="141288"/>
            </a:xfrm>
            <a:custGeom>
              <a:avLst/>
              <a:gdLst>
                <a:gd name="T0" fmla="*/ 44 w 48"/>
                <a:gd name="T1" fmla="*/ 42 h 42"/>
                <a:gd name="T2" fmla="*/ 0 w 48"/>
                <a:gd name="T3" fmla="*/ 42 h 42"/>
                <a:gd name="T4" fmla="*/ 0 w 48"/>
                <a:gd name="T5" fmla="*/ 34 h 42"/>
                <a:gd name="T6" fmla="*/ 40 w 48"/>
                <a:gd name="T7" fmla="*/ 34 h 42"/>
                <a:gd name="T8" fmla="*/ 40 w 48"/>
                <a:gd name="T9" fmla="*/ 26 h 42"/>
                <a:gd name="T10" fmla="*/ 33 w 48"/>
                <a:gd name="T11" fmla="*/ 9 h 42"/>
                <a:gd name="T12" fmla="*/ 30 w 48"/>
                <a:gd name="T13" fmla="*/ 6 h 42"/>
                <a:gd name="T14" fmla="*/ 35 w 48"/>
                <a:gd name="T15" fmla="*/ 0 h 42"/>
                <a:gd name="T16" fmla="*/ 38 w 48"/>
                <a:gd name="T17" fmla="*/ 3 h 42"/>
                <a:gd name="T18" fmla="*/ 48 w 48"/>
                <a:gd name="T19" fmla="*/ 26 h 42"/>
                <a:gd name="T20" fmla="*/ 48 w 48"/>
                <a:gd name="T21" fmla="*/ 38 h 42"/>
                <a:gd name="T22" fmla="*/ 44 w 48"/>
                <a:gd name="T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2">
                  <a:moveTo>
                    <a:pt x="44" y="42"/>
                  </a:moveTo>
                  <a:cubicBezTo>
                    <a:pt x="0" y="42"/>
                    <a:pt x="0" y="42"/>
                    <a:pt x="0" y="42"/>
                  </a:cubicBezTo>
                  <a:cubicBezTo>
                    <a:pt x="0" y="34"/>
                    <a:pt x="0" y="34"/>
                    <a:pt x="0" y="34"/>
                  </a:cubicBezTo>
                  <a:cubicBezTo>
                    <a:pt x="40" y="34"/>
                    <a:pt x="40" y="34"/>
                    <a:pt x="40" y="34"/>
                  </a:cubicBezTo>
                  <a:cubicBezTo>
                    <a:pt x="40" y="26"/>
                    <a:pt x="40" y="26"/>
                    <a:pt x="40" y="26"/>
                  </a:cubicBezTo>
                  <a:cubicBezTo>
                    <a:pt x="40" y="20"/>
                    <a:pt x="37" y="14"/>
                    <a:pt x="33" y="9"/>
                  </a:cubicBezTo>
                  <a:cubicBezTo>
                    <a:pt x="30" y="6"/>
                    <a:pt x="30" y="6"/>
                    <a:pt x="30" y="6"/>
                  </a:cubicBezTo>
                  <a:cubicBezTo>
                    <a:pt x="35" y="0"/>
                    <a:pt x="35" y="0"/>
                    <a:pt x="35" y="0"/>
                  </a:cubicBezTo>
                  <a:cubicBezTo>
                    <a:pt x="38" y="3"/>
                    <a:pt x="38" y="3"/>
                    <a:pt x="38" y="3"/>
                  </a:cubicBezTo>
                  <a:cubicBezTo>
                    <a:pt x="45" y="9"/>
                    <a:pt x="48" y="17"/>
                    <a:pt x="48" y="26"/>
                  </a:cubicBezTo>
                  <a:cubicBezTo>
                    <a:pt x="48" y="38"/>
                    <a:pt x="48" y="38"/>
                    <a:pt x="48" y="38"/>
                  </a:cubicBezTo>
                  <a:cubicBezTo>
                    <a:pt x="48" y="40"/>
                    <a:pt x="46" y="42"/>
                    <a:pt x="4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47" name="Freeform 34">
              <a:extLst>
                <a:ext uri="{FF2B5EF4-FFF2-40B4-BE49-F238E27FC236}">
                  <a16:creationId xmlns:a16="http://schemas.microsoft.com/office/drawing/2014/main" id="{5C090EA5-F3F2-4DE2-BC1E-1D9B06C7EBEC}"/>
                </a:ext>
              </a:extLst>
            </p:cNvPr>
            <p:cNvSpPr>
              <a:spLocks noEditPoints="1"/>
            </p:cNvSpPr>
            <p:nvPr/>
          </p:nvSpPr>
          <p:spPr bwMode="auto">
            <a:xfrm>
              <a:off x="8143875" y="1346200"/>
              <a:ext cx="160338" cy="160338"/>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48" name="Freeform 35">
              <a:extLst>
                <a:ext uri="{FF2B5EF4-FFF2-40B4-BE49-F238E27FC236}">
                  <a16:creationId xmlns:a16="http://schemas.microsoft.com/office/drawing/2014/main" id="{AADBF4C0-0161-45FB-AE18-18BFFC3415D3}"/>
                </a:ext>
              </a:extLst>
            </p:cNvPr>
            <p:cNvSpPr>
              <a:spLocks/>
            </p:cNvSpPr>
            <p:nvPr/>
          </p:nvSpPr>
          <p:spPr bwMode="auto">
            <a:xfrm>
              <a:off x="8089900" y="1500188"/>
              <a:ext cx="160338" cy="141288"/>
            </a:xfrm>
            <a:custGeom>
              <a:avLst/>
              <a:gdLst>
                <a:gd name="T0" fmla="*/ 48 w 48"/>
                <a:gd name="T1" fmla="*/ 42 h 42"/>
                <a:gd name="T2" fmla="*/ 4 w 48"/>
                <a:gd name="T3" fmla="*/ 42 h 42"/>
                <a:gd name="T4" fmla="*/ 0 w 48"/>
                <a:gd name="T5" fmla="*/ 38 h 42"/>
                <a:gd name="T6" fmla="*/ 0 w 48"/>
                <a:gd name="T7" fmla="*/ 26 h 42"/>
                <a:gd name="T8" fmla="*/ 10 w 48"/>
                <a:gd name="T9" fmla="*/ 3 h 42"/>
                <a:gd name="T10" fmla="*/ 13 w 48"/>
                <a:gd name="T11" fmla="*/ 0 h 42"/>
                <a:gd name="T12" fmla="*/ 18 w 48"/>
                <a:gd name="T13" fmla="*/ 6 h 42"/>
                <a:gd name="T14" fmla="*/ 15 w 48"/>
                <a:gd name="T15" fmla="*/ 9 h 42"/>
                <a:gd name="T16" fmla="*/ 8 w 48"/>
                <a:gd name="T17" fmla="*/ 26 h 42"/>
                <a:gd name="T18" fmla="*/ 8 w 48"/>
                <a:gd name="T19" fmla="*/ 34 h 42"/>
                <a:gd name="T20" fmla="*/ 48 w 48"/>
                <a:gd name="T21" fmla="*/ 34 h 42"/>
                <a:gd name="T22" fmla="*/ 48 w 48"/>
                <a:gd name="T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2">
                  <a:moveTo>
                    <a:pt x="48" y="42"/>
                  </a:moveTo>
                  <a:cubicBezTo>
                    <a:pt x="4" y="42"/>
                    <a:pt x="4" y="42"/>
                    <a:pt x="4" y="42"/>
                  </a:cubicBezTo>
                  <a:cubicBezTo>
                    <a:pt x="2" y="42"/>
                    <a:pt x="0" y="40"/>
                    <a:pt x="0" y="38"/>
                  </a:cubicBezTo>
                  <a:cubicBezTo>
                    <a:pt x="0" y="26"/>
                    <a:pt x="0" y="26"/>
                    <a:pt x="0" y="26"/>
                  </a:cubicBezTo>
                  <a:cubicBezTo>
                    <a:pt x="0" y="17"/>
                    <a:pt x="3" y="9"/>
                    <a:pt x="10" y="3"/>
                  </a:cubicBezTo>
                  <a:cubicBezTo>
                    <a:pt x="13" y="0"/>
                    <a:pt x="13" y="0"/>
                    <a:pt x="13" y="0"/>
                  </a:cubicBezTo>
                  <a:cubicBezTo>
                    <a:pt x="18" y="6"/>
                    <a:pt x="18" y="6"/>
                    <a:pt x="18" y="6"/>
                  </a:cubicBezTo>
                  <a:cubicBezTo>
                    <a:pt x="15" y="9"/>
                    <a:pt x="15" y="9"/>
                    <a:pt x="15" y="9"/>
                  </a:cubicBezTo>
                  <a:cubicBezTo>
                    <a:pt x="11" y="13"/>
                    <a:pt x="8" y="19"/>
                    <a:pt x="8" y="26"/>
                  </a:cubicBezTo>
                  <a:cubicBezTo>
                    <a:pt x="8" y="34"/>
                    <a:pt x="8" y="34"/>
                    <a:pt x="8" y="34"/>
                  </a:cubicBezTo>
                  <a:cubicBezTo>
                    <a:pt x="48" y="34"/>
                    <a:pt x="48" y="34"/>
                    <a:pt x="48" y="34"/>
                  </a:cubicBezTo>
                  <a:lnTo>
                    <a:pt x="48"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49" name="Freeform 36">
              <a:extLst>
                <a:ext uri="{FF2B5EF4-FFF2-40B4-BE49-F238E27FC236}">
                  <a16:creationId xmlns:a16="http://schemas.microsoft.com/office/drawing/2014/main" id="{81FFFC5B-65A3-4906-9AC0-E0DEBB25E4F5}"/>
                </a:ext>
              </a:extLst>
            </p:cNvPr>
            <p:cNvSpPr>
              <a:spLocks/>
            </p:cNvSpPr>
            <p:nvPr/>
          </p:nvSpPr>
          <p:spPr bwMode="auto">
            <a:xfrm>
              <a:off x="8223250" y="1689100"/>
              <a:ext cx="376238" cy="195263"/>
            </a:xfrm>
            <a:custGeom>
              <a:avLst/>
              <a:gdLst>
                <a:gd name="T0" fmla="*/ 108 w 112"/>
                <a:gd name="T1" fmla="*/ 58 h 58"/>
                <a:gd name="T2" fmla="*/ 4 w 112"/>
                <a:gd name="T3" fmla="*/ 58 h 58"/>
                <a:gd name="T4" fmla="*/ 0 w 112"/>
                <a:gd name="T5" fmla="*/ 54 h 58"/>
                <a:gd name="T6" fmla="*/ 0 w 112"/>
                <a:gd name="T7" fmla="*/ 50 h 58"/>
                <a:gd name="T8" fmla="*/ 26 w 112"/>
                <a:gd name="T9" fmla="*/ 3 h 58"/>
                <a:gd name="T10" fmla="*/ 30 w 112"/>
                <a:gd name="T11" fmla="*/ 0 h 58"/>
                <a:gd name="T12" fmla="*/ 34 w 112"/>
                <a:gd name="T13" fmla="*/ 7 h 58"/>
                <a:gd name="T14" fmla="*/ 30 w 112"/>
                <a:gd name="T15" fmla="*/ 9 h 58"/>
                <a:gd name="T16" fmla="*/ 8 w 112"/>
                <a:gd name="T17" fmla="*/ 50 h 58"/>
                <a:gd name="T18" fmla="*/ 104 w 112"/>
                <a:gd name="T19" fmla="*/ 50 h 58"/>
                <a:gd name="T20" fmla="*/ 90 w 112"/>
                <a:gd name="T21" fmla="*/ 16 h 58"/>
                <a:gd name="T22" fmla="*/ 82 w 112"/>
                <a:gd name="T23" fmla="*/ 9 h 58"/>
                <a:gd name="T24" fmla="*/ 78 w 112"/>
                <a:gd name="T25" fmla="*/ 7 h 58"/>
                <a:gd name="T26" fmla="*/ 82 w 112"/>
                <a:gd name="T27" fmla="*/ 1 h 58"/>
                <a:gd name="T28" fmla="*/ 86 w 112"/>
                <a:gd name="T29" fmla="*/ 3 h 58"/>
                <a:gd name="T30" fmla="*/ 96 w 112"/>
                <a:gd name="T31" fmla="*/ 10 h 58"/>
                <a:gd name="T32" fmla="*/ 112 w 112"/>
                <a:gd name="T33" fmla="*/ 50 h 58"/>
                <a:gd name="T34" fmla="*/ 112 w 112"/>
                <a:gd name="T35" fmla="*/ 54 h 58"/>
                <a:gd name="T36" fmla="*/ 108 w 112"/>
                <a:gd name="T3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58">
                  <a:moveTo>
                    <a:pt x="108" y="58"/>
                  </a:moveTo>
                  <a:cubicBezTo>
                    <a:pt x="4" y="58"/>
                    <a:pt x="4" y="58"/>
                    <a:pt x="4" y="58"/>
                  </a:cubicBezTo>
                  <a:cubicBezTo>
                    <a:pt x="2" y="58"/>
                    <a:pt x="0" y="56"/>
                    <a:pt x="0" y="54"/>
                  </a:cubicBezTo>
                  <a:cubicBezTo>
                    <a:pt x="0" y="50"/>
                    <a:pt x="0" y="50"/>
                    <a:pt x="0" y="50"/>
                  </a:cubicBezTo>
                  <a:cubicBezTo>
                    <a:pt x="0" y="31"/>
                    <a:pt x="10" y="13"/>
                    <a:pt x="26" y="3"/>
                  </a:cubicBezTo>
                  <a:cubicBezTo>
                    <a:pt x="30" y="0"/>
                    <a:pt x="30" y="0"/>
                    <a:pt x="30" y="0"/>
                  </a:cubicBezTo>
                  <a:cubicBezTo>
                    <a:pt x="34" y="7"/>
                    <a:pt x="34" y="7"/>
                    <a:pt x="34" y="7"/>
                  </a:cubicBezTo>
                  <a:cubicBezTo>
                    <a:pt x="30" y="9"/>
                    <a:pt x="30" y="9"/>
                    <a:pt x="30" y="9"/>
                  </a:cubicBezTo>
                  <a:cubicBezTo>
                    <a:pt x="16" y="18"/>
                    <a:pt x="8" y="33"/>
                    <a:pt x="8" y="50"/>
                  </a:cubicBezTo>
                  <a:cubicBezTo>
                    <a:pt x="104" y="50"/>
                    <a:pt x="104" y="50"/>
                    <a:pt x="104" y="50"/>
                  </a:cubicBezTo>
                  <a:cubicBezTo>
                    <a:pt x="104" y="37"/>
                    <a:pt x="99" y="25"/>
                    <a:pt x="90" y="16"/>
                  </a:cubicBezTo>
                  <a:cubicBezTo>
                    <a:pt x="87" y="13"/>
                    <a:pt x="85" y="11"/>
                    <a:pt x="82" y="9"/>
                  </a:cubicBezTo>
                  <a:cubicBezTo>
                    <a:pt x="78" y="7"/>
                    <a:pt x="78" y="7"/>
                    <a:pt x="78" y="7"/>
                  </a:cubicBezTo>
                  <a:cubicBezTo>
                    <a:pt x="82" y="1"/>
                    <a:pt x="82" y="1"/>
                    <a:pt x="82" y="1"/>
                  </a:cubicBezTo>
                  <a:cubicBezTo>
                    <a:pt x="86" y="3"/>
                    <a:pt x="86" y="3"/>
                    <a:pt x="86" y="3"/>
                  </a:cubicBezTo>
                  <a:cubicBezTo>
                    <a:pt x="89" y="5"/>
                    <a:pt x="93" y="7"/>
                    <a:pt x="96" y="10"/>
                  </a:cubicBezTo>
                  <a:cubicBezTo>
                    <a:pt x="106" y="21"/>
                    <a:pt x="112" y="35"/>
                    <a:pt x="112" y="50"/>
                  </a:cubicBezTo>
                  <a:cubicBezTo>
                    <a:pt x="112" y="54"/>
                    <a:pt x="112" y="54"/>
                    <a:pt x="112" y="54"/>
                  </a:cubicBezTo>
                  <a:cubicBezTo>
                    <a:pt x="112" y="56"/>
                    <a:pt x="110" y="58"/>
                    <a:pt x="10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grpSp>
      <p:sp>
        <p:nvSpPr>
          <p:cNvPr id="68" name="Right Arrow 67">
            <a:extLst>
              <a:ext uri="{C183D7F6-B498-43B3-948B-1728B52AA6E4}">
                <adec:decorative xmlns:adec="http://schemas.microsoft.com/office/drawing/2017/decorative" val="1"/>
              </a:ext>
            </a:extLst>
          </p:cNvPr>
          <p:cNvSpPr/>
          <p:nvPr/>
        </p:nvSpPr>
        <p:spPr>
          <a:xfrm rot="16200000">
            <a:off x="5329239" y="2693896"/>
            <a:ext cx="602943" cy="166697"/>
          </a:xfrm>
          <a:prstGeom prst="rightArrow">
            <a:avLst/>
          </a:prstGeom>
          <a:solidFill>
            <a:srgbClr val="098747"/>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94" name="Rectangle 93"/>
          <p:cNvSpPr/>
          <p:nvPr/>
        </p:nvSpPr>
        <p:spPr>
          <a:xfrm>
            <a:off x="9351150" y="4356562"/>
            <a:ext cx="644727" cy="216982"/>
          </a:xfrm>
          <a:prstGeom prst="rect">
            <a:avLst/>
          </a:prstGeom>
        </p:spPr>
        <p:txBody>
          <a:bodyPr wrap="none">
            <a:spAutoFit/>
          </a:bodyPr>
          <a:lstStyle/>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81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AMP Users</a:t>
            </a:r>
          </a:p>
        </p:txBody>
      </p:sp>
      <p:sp>
        <p:nvSpPr>
          <p:cNvPr id="8" name="TextBox 7"/>
          <p:cNvSpPr txBox="1"/>
          <p:nvPr/>
        </p:nvSpPr>
        <p:spPr>
          <a:xfrm>
            <a:off x="229661" y="1433201"/>
            <a:ext cx="23098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DATA</a:t>
            </a:r>
          </a:p>
        </p:txBody>
      </p:sp>
      <p:sp>
        <p:nvSpPr>
          <p:cNvPr id="114" name="TextBox 113"/>
          <p:cNvSpPr txBox="1"/>
          <p:nvPr/>
        </p:nvSpPr>
        <p:spPr>
          <a:xfrm>
            <a:off x="11101328" y="1675091"/>
            <a:ext cx="10826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REPORT</a:t>
            </a:r>
          </a:p>
        </p:txBody>
      </p:sp>
      <p:sp>
        <p:nvSpPr>
          <p:cNvPr id="131" name="TextBox 130"/>
          <p:cNvSpPr txBox="1"/>
          <p:nvPr/>
        </p:nvSpPr>
        <p:spPr>
          <a:xfrm>
            <a:off x="10463734" y="5651380"/>
            <a:ext cx="172826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AUTOMATION</a:t>
            </a:r>
          </a:p>
        </p:txBody>
      </p:sp>
      <p:sp>
        <p:nvSpPr>
          <p:cNvPr id="133" name="TextBox 132"/>
          <p:cNvSpPr txBox="1"/>
          <p:nvPr/>
        </p:nvSpPr>
        <p:spPr>
          <a:xfrm>
            <a:off x="10463734" y="3628342"/>
            <a:ext cx="172027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APPLICATION</a:t>
            </a:r>
          </a:p>
        </p:txBody>
      </p:sp>
      <p:grpSp>
        <p:nvGrpSpPr>
          <p:cNvPr id="84" name="Group 83">
            <a:extLst>
              <a:ext uri="{C183D7F6-B498-43B3-948B-1728B52AA6E4}">
                <adec:decorative xmlns:adec="http://schemas.microsoft.com/office/drawing/2017/decorative" val="1"/>
              </a:ext>
            </a:extLst>
          </p:cNvPr>
          <p:cNvGrpSpPr/>
          <p:nvPr/>
        </p:nvGrpSpPr>
        <p:grpSpPr>
          <a:xfrm>
            <a:off x="6175944" y="3546085"/>
            <a:ext cx="1066040" cy="315203"/>
            <a:chOff x="6519575" y="2826168"/>
            <a:chExt cx="478031" cy="229030"/>
          </a:xfrm>
          <a:solidFill>
            <a:srgbClr val="098747"/>
          </a:solidFill>
        </p:grpSpPr>
        <p:sp>
          <p:nvSpPr>
            <p:cNvPr id="87" name="Right Arrow 86"/>
            <p:cNvSpPr/>
            <p:nvPr/>
          </p:nvSpPr>
          <p:spPr>
            <a:xfrm rot="10800000">
              <a:off x="6519575" y="2826168"/>
              <a:ext cx="355592" cy="228187"/>
            </a:xfrm>
            <a:prstGeom prst="rightArrow">
              <a:avLst/>
            </a:prstGeom>
            <a:grp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88" name="Right Arrow 87"/>
            <p:cNvSpPr/>
            <p:nvPr/>
          </p:nvSpPr>
          <p:spPr>
            <a:xfrm>
              <a:off x="6642014" y="2826168"/>
              <a:ext cx="355592" cy="229030"/>
            </a:xfrm>
            <a:prstGeom prst="rightArrow">
              <a:avLst/>
            </a:prstGeom>
            <a:grp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grpSp>
      <p:pic>
        <p:nvPicPr>
          <p:cNvPr id="69634" name="Picture 2" descr="Iconography | SAP Fiori Design Guidelin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649" y="3557505"/>
            <a:ext cx="1235755" cy="613758"/>
          </a:xfrm>
          <a:prstGeom prst="rect">
            <a:avLst/>
          </a:prstGeom>
          <a:noFill/>
          <a:extLst>
            <a:ext uri="{909E8E84-426E-40DD-AFC4-6F175D3DCCD1}">
              <a14:hiddenFill xmlns:a14="http://schemas.microsoft.com/office/drawing/2010/main">
                <a:solidFill>
                  <a:srgbClr val="FFFFFF"/>
                </a:solidFill>
              </a14:hiddenFill>
            </a:ext>
          </a:extLst>
        </p:spPr>
      </p:pic>
      <p:sp>
        <p:nvSpPr>
          <p:cNvPr id="96" name="Right Arrow 95">
            <a:extLst>
              <a:ext uri="{C183D7F6-B498-43B3-948B-1728B52AA6E4}">
                <adec:decorative xmlns:adec="http://schemas.microsoft.com/office/drawing/2017/decorative" val="1"/>
              </a:ext>
            </a:extLst>
          </p:cNvPr>
          <p:cNvSpPr/>
          <p:nvPr/>
        </p:nvSpPr>
        <p:spPr>
          <a:xfrm>
            <a:off x="1873796" y="4111435"/>
            <a:ext cx="538330" cy="166697"/>
          </a:xfrm>
          <a:prstGeom prst="rightArrow">
            <a:avLst/>
          </a:prstGeom>
          <a:solidFill>
            <a:srgbClr val="098747"/>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pic>
        <p:nvPicPr>
          <p:cNvPr id="69636" name="Picture 4" descr="Microsoft Azure Data Lake Storage Gen2 Flat Namespace - fee - 100 GB per mo  - AAD-62685 - -"/>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55528" y="2900820"/>
            <a:ext cx="1186352" cy="7217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764906" y="3595341"/>
            <a:ext cx="1001418" cy="297609"/>
          </a:xfrm>
          <a:prstGeom prst="rect">
            <a:avLst/>
          </a:prstGeom>
          <a:noFill/>
        </p:spPr>
        <p:txBody>
          <a:bodyPr wrap="square" lIns="27432" tIns="27432" rIns="27432" bIns="27432"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Heavy Oil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Azure Data Lake</a:t>
            </a:r>
          </a:p>
        </p:txBody>
      </p:sp>
      <p:sp>
        <p:nvSpPr>
          <p:cNvPr id="100" name="TextBox 99"/>
          <p:cNvSpPr txBox="1"/>
          <p:nvPr/>
        </p:nvSpPr>
        <p:spPr>
          <a:xfrm>
            <a:off x="1633572" y="3184571"/>
            <a:ext cx="1001418" cy="297609"/>
          </a:xfrm>
          <a:prstGeom prst="rect">
            <a:avLst/>
          </a:prstGeom>
          <a:noFill/>
        </p:spPr>
        <p:txBody>
          <a:bodyPr wrap="square" lIns="27432" tIns="27432" rIns="27432" bIns="27432"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Kearl</a:t>
            </a:r>
            <a:r>
              <a:rPr kumimoji="0" lang="en-US" sz="9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 Cold Lake</a:t>
            </a:r>
          </a:p>
        </p:txBody>
      </p:sp>
      <p:sp>
        <p:nvSpPr>
          <p:cNvPr id="120" name="TextBox 119"/>
          <p:cNvSpPr txBox="1"/>
          <p:nvPr/>
        </p:nvSpPr>
        <p:spPr>
          <a:xfrm>
            <a:off x="1639571" y="3861288"/>
            <a:ext cx="1001418" cy="297609"/>
          </a:xfrm>
          <a:prstGeom prst="rect">
            <a:avLst/>
          </a:prstGeom>
          <a:noFill/>
        </p:spPr>
        <p:txBody>
          <a:bodyPr wrap="square" lIns="27432" tIns="27432" rIns="27432" bIns="27432"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Hebron</a:t>
            </a:r>
          </a:p>
        </p:txBody>
      </p:sp>
      <p:grpSp>
        <p:nvGrpSpPr>
          <p:cNvPr id="10" name="Group 9" descr="Azure Data Factory Pipeline"/>
          <p:cNvGrpSpPr/>
          <p:nvPr/>
        </p:nvGrpSpPr>
        <p:grpSpPr>
          <a:xfrm>
            <a:off x="3913142" y="3190489"/>
            <a:ext cx="1001418" cy="895234"/>
            <a:chOff x="3766797" y="2686607"/>
            <a:chExt cx="1001418" cy="895234"/>
          </a:xfrm>
        </p:grpSpPr>
        <p:sp>
          <p:nvSpPr>
            <p:cNvPr id="95" name="Right Arrow 94"/>
            <p:cNvSpPr/>
            <p:nvPr/>
          </p:nvSpPr>
          <p:spPr>
            <a:xfrm>
              <a:off x="3890242" y="3169356"/>
              <a:ext cx="803842" cy="166697"/>
            </a:xfrm>
            <a:prstGeom prst="rightArrow">
              <a:avLst/>
            </a:prstGeom>
            <a:solidFill>
              <a:srgbClr val="098747"/>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pic>
          <p:nvPicPr>
            <p:cNvPr id="69638" name="Picture 6" descr="Azure Data Factory | element6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2927" y="2686607"/>
              <a:ext cx="894280" cy="469497"/>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p:cNvSpPr txBox="1"/>
            <p:nvPr/>
          </p:nvSpPr>
          <p:spPr>
            <a:xfrm>
              <a:off x="3766797" y="3284232"/>
              <a:ext cx="1001418" cy="297609"/>
            </a:xfrm>
            <a:prstGeom prst="rect">
              <a:avLst/>
            </a:prstGeom>
            <a:noFill/>
          </p:spPr>
          <p:txBody>
            <a:bodyPr wrap="square" lIns="27432" tIns="27432" rIns="27432" bIns="27432"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Azure Data Factory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Pipeline</a:t>
              </a:r>
            </a:p>
          </p:txBody>
        </p:sp>
      </p:grpSp>
      <p:sp>
        <p:nvSpPr>
          <p:cNvPr id="123" name="TextBox 122"/>
          <p:cNvSpPr txBox="1"/>
          <p:nvPr/>
        </p:nvSpPr>
        <p:spPr>
          <a:xfrm>
            <a:off x="2558944" y="4628313"/>
            <a:ext cx="1304856" cy="297609"/>
          </a:xfrm>
          <a:prstGeom prst="rect">
            <a:avLst/>
          </a:prstGeom>
          <a:noFill/>
        </p:spPr>
        <p:txBody>
          <a:bodyPr wrap="square" lIns="27432" tIns="27432" rIns="27432" bIns="27432"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Upstream Data Foundation</a:t>
            </a:r>
          </a:p>
        </p:txBody>
      </p:sp>
      <p:pic>
        <p:nvPicPr>
          <p:cNvPr id="69642" name="Picture 10" descr="Dynamics 365 icon in iOS Filled Style"/>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63636" y="3100098"/>
            <a:ext cx="529902" cy="529902"/>
          </a:xfrm>
          <a:prstGeom prst="rect">
            <a:avLst/>
          </a:prstGeom>
          <a:noFill/>
          <a:extLst>
            <a:ext uri="{909E8E84-426E-40DD-AFC4-6F175D3DCCD1}">
              <a14:hiddenFill xmlns:a14="http://schemas.microsoft.com/office/drawing/2010/main">
                <a:solidFill>
                  <a:srgbClr val="FFFFFF"/>
                </a:solidFill>
              </a14:hiddenFill>
            </a:ext>
          </a:extLst>
        </p:spPr>
      </p:pic>
      <p:grpSp>
        <p:nvGrpSpPr>
          <p:cNvPr id="97" name="Group 96">
            <a:extLst>
              <a:ext uri="{FF2B5EF4-FFF2-40B4-BE49-F238E27FC236}">
                <a16:creationId xmlns:a16="http://schemas.microsoft.com/office/drawing/2014/main" id="{32227F9C-AD19-49C4-9938-EEA76AC19ED5}"/>
              </a:ext>
              <a:ext uri="{C183D7F6-B498-43B3-948B-1728B52AA6E4}">
                <adec:decorative xmlns:adec="http://schemas.microsoft.com/office/drawing/2017/decorative" val="1"/>
              </a:ext>
            </a:extLst>
          </p:cNvPr>
          <p:cNvGrpSpPr/>
          <p:nvPr/>
        </p:nvGrpSpPr>
        <p:grpSpPr>
          <a:xfrm>
            <a:off x="9465534" y="3953218"/>
            <a:ext cx="415961" cy="348175"/>
            <a:chOff x="8089900" y="1346200"/>
            <a:chExt cx="642938" cy="538163"/>
          </a:xfrm>
          <a:solidFill>
            <a:schemeClr val="tx1"/>
          </a:solidFill>
        </p:grpSpPr>
        <p:sp>
          <p:nvSpPr>
            <p:cNvPr id="103" name="Freeform 31">
              <a:extLst>
                <a:ext uri="{FF2B5EF4-FFF2-40B4-BE49-F238E27FC236}">
                  <a16:creationId xmlns:a16="http://schemas.microsoft.com/office/drawing/2014/main" id="{6363D25B-5B7B-4314-B252-956E9A57E6D5}"/>
                </a:ext>
              </a:extLst>
            </p:cNvPr>
            <p:cNvSpPr>
              <a:spLocks noEditPoints="1"/>
            </p:cNvSpPr>
            <p:nvPr/>
          </p:nvSpPr>
          <p:spPr bwMode="auto">
            <a:xfrm>
              <a:off x="8304213" y="1479550"/>
              <a:ext cx="214313" cy="2159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8 h 64"/>
                <a:gd name="T12" fmla="*/ 8 w 64"/>
                <a:gd name="T13" fmla="*/ 32 h 64"/>
                <a:gd name="T14" fmla="*/ 32 w 64"/>
                <a:gd name="T15" fmla="*/ 56 h 64"/>
                <a:gd name="T16" fmla="*/ 56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8"/>
                  </a:moveTo>
                  <a:cubicBezTo>
                    <a:pt x="19" y="8"/>
                    <a:pt x="8" y="19"/>
                    <a:pt x="8" y="32"/>
                  </a:cubicBezTo>
                  <a:cubicBezTo>
                    <a:pt x="8" y="45"/>
                    <a:pt x="19" y="56"/>
                    <a:pt x="32" y="56"/>
                  </a:cubicBezTo>
                  <a:cubicBezTo>
                    <a:pt x="45" y="56"/>
                    <a:pt x="56" y="45"/>
                    <a:pt x="56" y="32"/>
                  </a:cubicBezTo>
                  <a:cubicBezTo>
                    <a:pt x="56" y="19"/>
                    <a:pt x="45" y="8"/>
                    <a:pt x="3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05" name="Freeform 32">
              <a:extLst>
                <a:ext uri="{FF2B5EF4-FFF2-40B4-BE49-F238E27FC236}">
                  <a16:creationId xmlns:a16="http://schemas.microsoft.com/office/drawing/2014/main" id="{DAEC99F4-AFC6-4A28-A13E-3BB5704918EE}"/>
                </a:ext>
              </a:extLst>
            </p:cNvPr>
            <p:cNvSpPr>
              <a:spLocks noEditPoints="1"/>
            </p:cNvSpPr>
            <p:nvPr/>
          </p:nvSpPr>
          <p:spPr bwMode="auto">
            <a:xfrm>
              <a:off x="8518525" y="1346200"/>
              <a:ext cx="161925" cy="160338"/>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07" name="Freeform 33">
              <a:extLst>
                <a:ext uri="{FF2B5EF4-FFF2-40B4-BE49-F238E27FC236}">
                  <a16:creationId xmlns:a16="http://schemas.microsoft.com/office/drawing/2014/main" id="{7F27D2CC-8222-4131-9878-F8AD32B4FA82}"/>
                </a:ext>
              </a:extLst>
            </p:cNvPr>
            <p:cNvSpPr>
              <a:spLocks/>
            </p:cNvSpPr>
            <p:nvPr/>
          </p:nvSpPr>
          <p:spPr bwMode="auto">
            <a:xfrm>
              <a:off x="8572500" y="1500188"/>
              <a:ext cx="160338" cy="141288"/>
            </a:xfrm>
            <a:custGeom>
              <a:avLst/>
              <a:gdLst>
                <a:gd name="T0" fmla="*/ 44 w 48"/>
                <a:gd name="T1" fmla="*/ 42 h 42"/>
                <a:gd name="T2" fmla="*/ 0 w 48"/>
                <a:gd name="T3" fmla="*/ 42 h 42"/>
                <a:gd name="T4" fmla="*/ 0 w 48"/>
                <a:gd name="T5" fmla="*/ 34 h 42"/>
                <a:gd name="T6" fmla="*/ 40 w 48"/>
                <a:gd name="T7" fmla="*/ 34 h 42"/>
                <a:gd name="T8" fmla="*/ 40 w 48"/>
                <a:gd name="T9" fmla="*/ 26 h 42"/>
                <a:gd name="T10" fmla="*/ 33 w 48"/>
                <a:gd name="T11" fmla="*/ 9 h 42"/>
                <a:gd name="T12" fmla="*/ 30 w 48"/>
                <a:gd name="T13" fmla="*/ 6 h 42"/>
                <a:gd name="T14" fmla="*/ 35 w 48"/>
                <a:gd name="T15" fmla="*/ 0 h 42"/>
                <a:gd name="T16" fmla="*/ 38 w 48"/>
                <a:gd name="T17" fmla="*/ 3 h 42"/>
                <a:gd name="T18" fmla="*/ 48 w 48"/>
                <a:gd name="T19" fmla="*/ 26 h 42"/>
                <a:gd name="T20" fmla="*/ 48 w 48"/>
                <a:gd name="T21" fmla="*/ 38 h 42"/>
                <a:gd name="T22" fmla="*/ 44 w 48"/>
                <a:gd name="T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2">
                  <a:moveTo>
                    <a:pt x="44" y="42"/>
                  </a:moveTo>
                  <a:cubicBezTo>
                    <a:pt x="0" y="42"/>
                    <a:pt x="0" y="42"/>
                    <a:pt x="0" y="42"/>
                  </a:cubicBezTo>
                  <a:cubicBezTo>
                    <a:pt x="0" y="34"/>
                    <a:pt x="0" y="34"/>
                    <a:pt x="0" y="34"/>
                  </a:cubicBezTo>
                  <a:cubicBezTo>
                    <a:pt x="40" y="34"/>
                    <a:pt x="40" y="34"/>
                    <a:pt x="40" y="34"/>
                  </a:cubicBezTo>
                  <a:cubicBezTo>
                    <a:pt x="40" y="26"/>
                    <a:pt x="40" y="26"/>
                    <a:pt x="40" y="26"/>
                  </a:cubicBezTo>
                  <a:cubicBezTo>
                    <a:pt x="40" y="20"/>
                    <a:pt x="37" y="14"/>
                    <a:pt x="33" y="9"/>
                  </a:cubicBezTo>
                  <a:cubicBezTo>
                    <a:pt x="30" y="6"/>
                    <a:pt x="30" y="6"/>
                    <a:pt x="30" y="6"/>
                  </a:cubicBezTo>
                  <a:cubicBezTo>
                    <a:pt x="35" y="0"/>
                    <a:pt x="35" y="0"/>
                    <a:pt x="35" y="0"/>
                  </a:cubicBezTo>
                  <a:cubicBezTo>
                    <a:pt x="38" y="3"/>
                    <a:pt x="38" y="3"/>
                    <a:pt x="38" y="3"/>
                  </a:cubicBezTo>
                  <a:cubicBezTo>
                    <a:pt x="45" y="9"/>
                    <a:pt x="48" y="17"/>
                    <a:pt x="48" y="26"/>
                  </a:cubicBezTo>
                  <a:cubicBezTo>
                    <a:pt x="48" y="38"/>
                    <a:pt x="48" y="38"/>
                    <a:pt x="48" y="38"/>
                  </a:cubicBezTo>
                  <a:cubicBezTo>
                    <a:pt x="48" y="40"/>
                    <a:pt x="46" y="42"/>
                    <a:pt x="4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08" name="Freeform 34">
              <a:extLst>
                <a:ext uri="{FF2B5EF4-FFF2-40B4-BE49-F238E27FC236}">
                  <a16:creationId xmlns:a16="http://schemas.microsoft.com/office/drawing/2014/main" id="{5C090EA5-F3F2-4DE2-BC1E-1D9B06C7EBEC}"/>
                </a:ext>
              </a:extLst>
            </p:cNvPr>
            <p:cNvSpPr>
              <a:spLocks noEditPoints="1"/>
            </p:cNvSpPr>
            <p:nvPr/>
          </p:nvSpPr>
          <p:spPr bwMode="auto">
            <a:xfrm>
              <a:off x="8143875" y="1346200"/>
              <a:ext cx="160338" cy="160338"/>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10" name="Freeform 35">
              <a:extLst>
                <a:ext uri="{FF2B5EF4-FFF2-40B4-BE49-F238E27FC236}">
                  <a16:creationId xmlns:a16="http://schemas.microsoft.com/office/drawing/2014/main" id="{AADBF4C0-0161-45FB-AE18-18BFFC3415D3}"/>
                </a:ext>
              </a:extLst>
            </p:cNvPr>
            <p:cNvSpPr>
              <a:spLocks/>
            </p:cNvSpPr>
            <p:nvPr/>
          </p:nvSpPr>
          <p:spPr bwMode="auto">
            <a:xfrm>
              <a:off x="8089900" y="1500188"/>
              <a:ext cx="160338" cy="141288"/>
            </a:xfrm>
            <a:custGeom>
              <a:avLst/>
              <a:gdLst>
                <a:gd name="T0" fmla="*/ 48 w 48"/>
                <a:gd name="T1" fmla="*/ 42 h 42"/>
                <a:gd name="T2" fmla="*/ 4 w 48"/>
                <a:gd name="T3" fmla="*/ 42 h 42"/>
                <a:gd name="T4" fmla="*/ 0 w 48"/>
                <a:gd name="T5" fmla="*/ 38 h 42"/>
                <a:gd name="T6" fmla="*/ 0 w 48"/>
                <a:gd name="T7" fmla="*/ 26 h 42"/>
                <a:gd name="T8" fmla="*/ 10 w 48"/>
                <a:gd name="T9" fmla="*/ 3 h 42"/>
                <a:gd name="T10" fmla="*/ 13 w 48"/>
                <a:gd name="T11" fmla="*/ 0 h 42"/>
                <a:gd name="T12" fmla="*/ 18 w 48"/>
                <a:gd name="T13" fmla="*/ 6 h 42"/>
                <a:gd name="T14" fmla="*/ 15 w 48"/>
                <a:gd name="T15" fmla="*/ 9 h 42"/>
                <a:gd name="T16" fmla="*/ 8 w 48"/>
                <a:gd name="T17" fmla="*/ 26 h 42"/>
                <a:gd name="T18" fmla="*/ 8 w 48"/>
                <a:gd name="T19" fmla="*/ 34 h 42"/>
                <a:gd name="T20" fmla="*/ 48 w 48"/>
                <a:gd name="T21" fmla="*/ 34 h 42"/>
                <a:gd name="T22" fmla="*/ 48 w 48"/>
                <a:gd name="T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2">
                  <a:moveTo>
                    <a:pt x="48" y="42"/>
                  </a:moveTo>
                  <a:cubicBezTo>
                    <a:pt x="4" y="42"/>
                    <a:pt x="4" y="42"/>
                    <a:pt x="4" y="42"/>
                  </a:cubicBezTo>
                  <a:cubicBezTo>
                    <a:pt x="2" y="42"/>
                    <a:pt x="0" y="40"/>
                    <a:pt x="0" y="38"/>
                  </a:cubicBezTo>
                  <a:cubicBezTo>
                    <a:pt x="0" y="26"/>
                    <a:pt x="0" y="26"/>
                    <a:pt x="0" y="26"/>
                  </a:cubicBezTo>
                  <a:cubicBezTo>
                    <a:pt x="0" y="17"/>
                    <a:pt x="3" y="9"/>
                    <a:pt x="10" y="3"/>
                  </a:cubicBezTo>
                  <a:cubicBezTo>
                    <a:pt x="13" y="0"/>
                    <a:pt x="13" y="0"/>
                    <a:pt x="13" y="0"/>
                  </a:cubicBezTo>
                  <a:cubicBezTo>
                    <a:pt x="18" y="6"/>
                    <a:pt x="18" y="6"/>
                    <a:pt x="18" y="6"/>
                  </a:cubicBezTo>
                  <a:cubicBezTo>
                    <a:pt x="15" y="9"/>
                    <a:pt x="15" y="9"/>
                    <a:pt x="15" y="9"/>
                  </a:cubicBezTo>
                  <a:cubicBezTo>
                    <a:pt x="11" y="13"/>
                    <a:pt x="8" y="19"/>
                    <a:pt x="8" y="26"/>
                  </a:cubicBezTo>
                  <a:cubicBezTo>
                    <a:pt x="8" y="34"/>
                    <a:pt x="8" y="34"/>
                    <a:pt x="8" y="34"/>
                  </a:cubicBezTo>
                  <a:cubicBezTo>
                    <a:pt x="48" y="34"/>
                    <a:pt x="48" y="34"/>
                    <a:pt x="48" y="34"/>
                  </a:cubicBezTo>
                  <a:lnTo>
                    <a:pt x="48"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11" name="Freeform 36">
              <a:extLst>
                <a:ext uri="{FF2B5EF4-FFF2-40B4-BE49-F238E27FC236}">
                  <a16:creationId xmlns:a16="http://schemas.microsoft.com/office/drawing/2014/main" id="{81FFFC5B-65A3-4906-9AC0-E0DEBB25E4F5}"/>
                </a:ext>
              </a:extLst>
            </p:cNvPr>
            <p:cNvSpPr>
              <a:spLocks/>
            </p:cNvSpPr>
            <p:nvPr/>
          </p:nvSpPr>
          <p:spPr bwMode="auto">
            <a:xfrm>
              <a:off x="8223250" y="1689100"/>
              <a:ext cx="376238" cy="195263"/>
            </a:xfrm>
            <a:custGeom>
              <a:avLst/>
              <a:gdLst>
                <a:gd name="T0" fmla="*/ 108 w 112"/>
                <a:gd name="T1" fmla="*/ 58 h 58"/>
                <a:gd name="T2" fmla="*/ 4 w 112"/>
                <a:gd name="T3" fmla="*/ 58 h 58"/>
                <a:gd name="T4" fmla="*/ 0 w 112"/>
                <a:gd name="T5" fmla="*/ 54 h 58"/>
                <a:gd name="T6" fmla="*/ 0 w 112"/>
                <a:gd name="T7" fmla="*/ 50 h 58"/>
                <a:gd name="T8" fmla="*/ 26 w 112"/>
                <a:gd name="T9" fmla="*/ 3 h 58"/>
                <a:gd name="T10" fmla="*/ 30 w 112"/>
                <a:gd name="T11" fmla="*/ 0 h 58"/>
                <a:gd name="T12" fmla="*/ 34 w 112"/>
                <a:gd name="T13" fmla="*/ 7 h 58"/>
                <a:gd name="T14" fmla="*/ 30 w 112"/>
                <a:gd name="T15" fmla="*/ 9 h 58"/>
                <a:gd name="T16" fmla="*/ 8 w 112"/>
                <a:gd name="T17" fmla="*/ 50 h 58"/>
                <a:gd name="T18" fmla="*/ 104 w 112"/>
                <a:gd name="T19" fmla="*/ 50 h 58"/>
                <a:gd name="T20" fmla="*/ 90 w 112"/>
                <a:gd name="T21" fmla="*/ 16 h 58"/>
                <a:gd name="T22" fmla="*/ 82 w 112"/>
                <a:gd name="T23" fmla="*/ 9 h 58"/>
                <a:gd name="T24" fmla="*/ 78 w 112"/>
                <a:gd name="T25" fmla="*/ 7 h 58"/>
                <a:gd name="T26" fmla="*/ 82 w 112"/>
                <a:gd name="T27" fmla="*/ 1 h 58"/>
                <a:gd name="T28" fmla="*/ 86 w 112"/>
                <a:gd name="T29" fmla="*/ 3 h 58"/>
                <a:gd name="T30" fmla="*/ 96 w 112"/>
                <a:gd name="T31" fmla="*/ 10 h 58"/>
                <a:gd name="T32" fmla="*/ 112 w 112"/>
                <a:gd name="T33" fmla="*/ 50 h 58"/>
                <a:gd name="T34" fmla="*/ 112 w 112"/>
                <a:gd name="T35" fmla="*/ 54 h 58"/>
                <a:gd name="T36" fmla="*/ 108 w 112"/>
                <a:gd name="T3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58">
                  <a:moveTo>
                    <a:pt x="108" y="58"/>
                  </a:moveTo>
                  <a:cubicBezTo>
                    <a:pt x="4" y="58"/>
                    <a:pt x="4" y="58"/>
                    <a:pt x="4" y="58"/>
                  </a:cubicBezTo>
                  <a:cubicBezTo>
                    <a:pt x="2" y="58"/>
                    <a:pt x="0" y="56"/>
                    <a:pt x="0" y="54"/>
                  </a:cubicBezTo>
                  <a:cubicBezTo>
                    <a:pt x="0" y="50"/>
                    <a:pt x="0" y="50"/>
                    <a:pt x="0" y="50"/>
                  </a:cubicBezTo>
                  <a:cubicBezTo>
                    <a:pt x="0" y="31"/>
                    <a:pt x="10" y="13"/>
                    <a:pt x="26" y="3"/>
                  </a:cubicBezTo>
                  <a:cubicBezTo>
                    <a:pt x="30" y="0"/>
                    <a:pt x="30" y="0"/>
                    <a:pt x="30" y="0"/>
                  </a:cubicBezTo>
                  <a:cubicBezTo>
                    <a:pt x="34" y="7"/>
                    <a:pt x="34" y="7"/>
                    <a:pt x="34" y="7"/>
                  </a:cubicBezTo>
                  <a:cubicBezTo>
                    <a:pt x="30" y="9"/>
                    <a:pt x="30" y="9"/>
                    <a:pt x="30" y="9"/>
                  </a:cubicBezTo>
                  <a:cubicBezTo>
                    <a:pt x="16" y="18"/>
                    <a:pt x="8" y="33"/>
                    <a:pt x="8" y="50"/>
                  </a:cubicBezTo>
                  <a:cubicBezTo>
                    <a:pt x="104" y="50"/>
                    <a:pt x="104" y="50"/>
                    <a:pt x="104" y="50"/>
                  </a:cubicBezTo>
                  <a:cubicBezTo>
                    <a:pt x="104" y="37"/>
                    <a:pt x="99" y="25"/>
                    <a:pt x="90" y="16"/>
                  </a:cubicBezTo>
                  <a:cubicBezTo>
                    <a:pt x="87" y="13"/>
                    <a:pt x="85" y="11"/>
                    <a:pt x="82" y="9"/>
                  </a:cubicBezTo>
                  <a:cubicBezTo>
                    <a:pt x="78" y="7"/>
                    <a:pt x="78" y="7"/>
                    <a:pt x="78" y="7"/>
                  </a:cubicBezTo>
                  <a:cubicBezTo>
                    <a:pt x="82" y="1"/>
                    <a:pt x="82" y="1"/>
                    <a:pt x="82" y="1"/>
                  </a:cubicBezTo>
                  <a:cubicBezTo>
                    <a:pt x="86" y="3"/>
                    <a:pt x="86" y="3"/>
                    <a:pt x="86" y="3"/>
                  </a:cubicBezTo>
                  <a:cubicBezTo>
                    <a:pt x="89" y="5"/>
                    <a:pt x="93" y="7"/>
                    <a:pt x="96" y="10"/>
                  </a:cubicBezTo>
                  <a:cubicBezTo>
                    <a:pt x="106" y="21"/>
                    <a:pt x="112" y="35"/>
                    <a:pt x="112" y="50"/>
                  </a:cubicBezTo>
                  <a:cubicBezTo>
                    <a:pt x="112" y="54"/>
                    <a:pt x="112" y="54"/>
                    <a:pt x="112" y="54"/>
                  </a:cubicBezTo>
                  <a:cubicBezTo>
                    <a:pt x="112" y="56"/>
                    <a:pt x="110" y="58"/>
                    <a:pt x="10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grpSp>
      <p:grpSp>
        <p:nvGrpSpPr>
          <p:cNvPr id="136" name="Group 135">
            <a:extLst>
              <a:ext uri="{C183D7F6-B498-43B3-948B-1728B52AA6E4}">
                <adec:decorative xmlns:adec="http://schemas.microsoft.com/office/drawing/2017/decorative" val="1"/>
              </a:ext>
            </a:extLst>
          </p:cNvPr>
          <p:cNvGrpSpPr/>
          <p:nvPr/>
        </p:nvGrpSpPr>
        <p:grpSpPr>
          <a:xfrm>
            <a:off x="8195257" y="4026388"/>
            <a:ext cx="907239" cy="164066"/>
            <a:chOff x="6519575" y="2826168"/>
            <a:chExt cx="478031" cy="229030"/>
          </a:xfrm>
          <a:solidFill>
            <a:srgbClr val="098747"/>
          </a:solidFill>
        </p:grpSpPr>
        <p:sp>
          <p:nvSpPr>
            <p:cNvPr id="141" name="Right Arrow 140"/>
            <p:cNvSpPr/>
            <p:nvPr/>
          </p:nvSpPr>
          <p:spPr>
            <a:xfrm rot="10800000">
              <a:off x="6519575" y="2826168"/>
              <a:ext cx="355592" cy="228187"/>
            </a:xfrm>
            <a:prstGeom prst="rightArrow">
              <a:avLst/>
            </a:prstGeom>
            <a:grp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42" name="Right Arrow 141"/>
            <p:cNvSpPr/>
            <p:nvPr/>
          </p:nvSpPr>
          <p:spPr>
            <a:xfrm>
              <a:off x="6642014" y="2827011"/>
              <a:ext cx="355592" cy="228187"/>
            </a:xfrm>
            <a:prstGeom prst="rightArrow">
              <a:avLst/>
            </a:prstGeom>
            <a:grp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grpSp>
      <p:grpSp>
        <p:nvGrpSpPr>
          <p:cNvPr id="150" name="Group 149">
            <a:extLst>
              <a:ext uri="{C183D7F6-B498-43B3-948B-1728B52AA6E4}">
                <adec:decorative xmlns:adec="http://schemas.microsoft.com/office/drawing/2017/decorative" val="1"/>
              </a:ext>
            </a:extLst>
          </p:cNvPr>
          <p:cNvGrpSpPr/>
          <p:nvPr/>
        </p:nvGrpSpPr>
        <p:grpSpPr>
          <a:xfrm>
            <a:off x="8190235" y="3315771"/>
            <a:ext cx="907239" cy="164066"/>
            <a:chOff x="6519575" y="2826168"/>
            <a:chExt cx="478031" cy="229030"/>
          </a:xfrm>
          <a:solidFill>
            <a:srgbClr val="098747"/>
          </a:solidFill>
        </p:grpSpPr>
        <p:sp>
          <p:nvSpPr>
            <p:cNvPr id="151" name="Right Arrow 150"/>
            <p:cNvSpPr/>
            <p:nvPr/>
          </p:nvSpPr>
          <p:spPr>
            <a:xfrm rot="10800000">
              <a:off x="6519575" y="2826168"/>
              <a:ext cx="355592" cy="228187"/>
            </a:xfrm>
            <a:prstGeom prst="rightArrow">
              <a:avLst/>
            </a:prstGeom>
            <a:grp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52" name="Right Arrow 151"/>
            <p:cNvSpPr/>
            <p:nvPr/>
          </p:nvSpPr>
          <p:spPr>
            <a:xfrm>
              <a:off x="6642014" y="2827011"/>
              <a:ext cx="355592" cy="228187"/>
            </a:xfrm>
            <a:prstGeom prst="rightArrow">
              <a:avLst/>
            </a:prstGeom>
            <a:grp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grpSp>
      <p:sp>
        <p:nvSpPr>
          <p:cNvPr id="153" name="Rectangle 152"/>
          <p:cNvSpPr/>
          <p:nvPr/>
        </p:nvSpPr>
        <p:spPr>
          <a:xfrm>
            <a:off x="9331113" y="3549083"/>
            <a:ext cx="684803" cy="216982"/>
          </a:xfrm>
          <a:prstGeom prst="rect">
            <a:avLst/>
          </a:prstGeom>
        </p:spPr>
        <p:txBody>
          <a:bodyPr wrap="none">
            <a:spAutoFit/>
          </a:bodyPr>
          <a:lstStyle/>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81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AMP Admin</a:t>
            </a:r>
          </a:p>
        </p:txBody>
      </p:sp>
      <p:grpSp>
        <p:nvGrpSpPr>
          <p:cNvPr id="154" name="Group 153">
            <a:extLst>
              <a:ext uri="{FF2B5EF4-FFF2-40B4-BE49-F238E27FC236}">
                <a16:creationId xmlns:a16="http://schemas.microsoft.com/office/drawing/2014/main" id="{32227F9C-AD19-49C4-9938-EEA76AC19ED5}"/>
              </a:ext>
              <a:ext uri="{C183D7F6-B498-43B3-948B-1728B52AA6E4}">
                <adec:decorative xmlns:adec="http://schemas.microsoft.com/office/drawing/2017/decorative" val="1"/>
              </a:ext>
            </a:extLst>
          </p:cNvPr>
          <p:cNvGrpSpPr/>
          <p:nvPr/>
        </p:nvGrpSpPr>
        <p:grpSpPr>
          <a:xfrm>
            <a:off x="9465534" y="3145739"/>
            <a:ext cx="415961" cy="348175"/>
            <a:chOff x="8089900" y="1346200"/>
            <a:chExt cx="642938" cy="538163"/>
          </a:xfrm>
          <a:solidFill>
            <a:schemeClr val="tx1"/>
          </a:solidFill>
        </p:grpSpPr>
        <p:sp>
          <p:nvSpPr>
            <p:cNvPr id="155" name="Freeform 31">
              <a:extLst>
                <a:ext uri="{FF2B5EF4-FFF2-40B4-BE49-F238E27FC236}">
                  <a16:creationId xmlns:a16="http://schemas.microsoft.com/office/drawing/2014/main" id="{6363D25B-5B7B-4314-B252-956E9A57E6D5}"/>
                </a:ext>
              </a:extLst>
            </p:cNvPr>
            <p:cNvSpPr>
              <a:spLocks noEditPoints="1"/>
            </p:cNvSpPr>
            <p:nvPr/>
          </p:nvSpPr>
          <p:spPr bwMode="auto">
            <a:xfrm>
              <a:off x="8304213" y="1479550"/>
              <a:ext cx="214313" cy="2159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8 h 64"/>
                <a:gd name="T12" fmla="*/ 8 w 64"/>
                <a:gd name="T13" fmla="*/ 32 h 64"/>
                <a:gd name="T14" fmla="*/ 32 w 64"/>
                <a:gd name="T15" fmla="*/ 56 h 64"/>
                <a:gd name="T16" fmla="*/ 56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8"/>
                  </a:moveTo>
                  <a:cubicBezTo>
                    <a:pt x="19" y="8"/>
                    <a:pt x="8" y="19"/>
                    <a:pt x="8" y="32"/>
                  </a:cubicBezTo>
                  <a:cubicBezTo>
                    <a:pt x="8" y="45"/>
                    <a:pt x="19" y="56"/>
                    <a:pt x="32" y="56"/>
                  </a:cubicBezTo>
                  <a:cubicBezTo>
                    <a:pt x="45" y="56"/>
                    <a:pt x="56" y="45"/>
                    <a:pt x="56" y="32"/>
                  </a:cubicBezTo>
                  <a:cubicBezTo>
                    <a:pt x="56" y="19"/>
                    <a:pt x="45" y="8"/>
                    <a:pt x="3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56" name="Freeform 32">
              <a:extLst>
                <a:ext uri="{FF2B5EF4-FFF2-40B4-BE49-F238E27FC236}">
                  <a16:creationId xmlns:a16="http://schemas.microsoft.com/office/drawing/2014/main" id="{DAEC99F4-AFC6-4A28-A13E-3BB5704918EE}"/>
                </a:ext>
              </a:extLst>
            </p:cNvPr>
            <p:cNvSpPr>
              <a:spLocks noEditPoints="1"/>
            </p:cNvSpPr>
            <p:nvPr/>
          </p:nvSpPr>
          <p:spPr bwMode="auto">
            <a:xfrm>
              <a:off x="8518525" y="1346200"/>
              <a:ext cx="161925" cy="160338"/>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58" name="Freeform 33">
              <a:extLst>
                <a:ext uri="{FF2B5EF4-FFF2-40B4-BE49-F238E27FC236}">
                  <a16:creationId xmlns:a16="http://schemas.microsoft.com/office/drawing/2014/main" id="{7F27D2CC-8222-4131-9878-F8AD32B4FA82}"/>
                </a:ext>
              </a:extLst>
            </p:cNvPr>
            <p:cNvSpPr>
              <a:spLocks/>
            </p:cNvSpPr>
            <p:nvPr/>
          </p:nvSpPr>
          <p:spPr bwMode="auto">
            <a:xfrm>
              <a:off x="8572500" y="1500188"/>
              <a:ext cx="160338" cy="141288"/>
            </a:xfrm>
            <a:custGeom>
              <a:avLst/>
              <a:gdLst>
                <a:gd name="T0" fmla="*/ 44 w 48"/>
                <a:gd name="T1" fmla="*/ 42 h 42"/>
                <a:gd name="T2" fmla="*/ 0 w 48"/>
                <a:gd name="T3" fmla="*/ 42 h 42"/>
                <a:gd name="T4" fmla="*/ 0 w 48"/>
                <a:gd name="T5" fmla="*/ 34 h 42"/>
                <a:gd name="T6" fmla="*/ 40 w 48"/>
                <a:gd name="T7" fmla="*/ 34 h 42"/>
                <a:gd name="T8" fmla="*/ 40 w 48"/>
                <a:gd name="T9" fmla="*/ 26 h 42"/>
                <a:gd name="T10" fmla="*/ 33 w 48"/>
                <a:gd name="T11" fmla="*/ 9 h 42"/>
                <a:gd name="T12" fmla="*/ 30 w 48"/>
                <a:gd name="T13" fmla="*/ 6 h 42"/>
                <a:gd name="T14" fmla="*/ 35 w 48"/>
                <a:gd name="T15" fmla="*/ 0 h 42"/>
                <a:gd name="T16" fmla="*/ 38 w 48"/>
                <a:gd name="T17" fmla="*/ 3 h 42"/>
                <a:gd name="T18" fmla="*/ 48 w 48"/>
                <a:gd name="T19" fmla="*/ 26 h 42"/>
                <a:gd name="T20" fmla="*/ 48 w 48"/>
                <a:gd name="T21" fmla="*/ 38 h 42"/>
                <a:gd name="T22" fmla="*/ 44 w 48"/>
                <a:gd name="T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2">
                  <a:moveTo>
                    <a:pt x="44" y="42"/>
                  </a:moveTo>
                  <a:cubicBezTo>
                    <a:pt x="0" y="42"/>
                    <a:pt x="0" y="42"/>
                    <a:pt x="0" y="42"/>
                  </a:cubicBezTo>
                  <a:cubicBezTo>
                    <a:pt x="0" y="34"/>
                    <a:pt x="0" y="34"/>
                    <a:pt x="0" y="34"/>
                  </a:cubicBezTo>
                  <a:cubicBezTo>
                    <a:pt x="40" y="34"/>
                    <a:pt x="40" y="34"/>
                    <a:pt x="40" y="34"/>
                  </a:cubicBezTo>
                  <a:cubicBezTo>
                    <a:pt x="40" y="26"/>
                    <a:pt x="40" y="26"/>
                    <a:pt x="40" y="26"/>
                  </a:cubicBezTo>
                  <a:cubicBezTo>
                    <a:pt x="40" y="20"/>
                    <a:pt x="37" y="14"/>
                    <a:pt x="33" y="9"/>
                  </a:cubicBezTo>
                  <a:cubicBezTo>
                    <a:pt x="30" y="6"/>
                    <a:pt x="30" y="6"/>
                    <a:pt x="30" y="6"/>
                  </a:cubicBezTo>
                  <a:cubicBezTo>
                    <a:pt x="35" y="0"/>
                    <a:pt x="35" y="0"/>
                    <a:pt x="35" y="0"/>
                  </a:cubicBezTo>
                  <a:cubicBezTo>
                    <a:pt x="38" y="3"/>
                    <a:pt x="38" y="3"/>
                    <a:pt x="38" y="3"/>
                  </a:cubicBezTo>
                  <a:cubicBezTo>
                    <a:pt x="45" y="9"/>
                    <a:pt x="48" y="17"/>
                    <a:pt x="48" y="26"/>
                  </a:cubicBezTo>
                  <a:cubicBezTo>
                    <a:pt x="48" y="38"/>
                    <a:pt x="48" y="38"/>
                    <a:pt x="48" y="38"/>
                  </a:cubicBezTo>
                  <a:cubicBezTo>
                    <a:pt x="48" y="40"/>
                    <a:pt x="46" y="42"/>
                    <a:pt x="4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59" name="Freeform 34">
              <a:extLst>
                <a:ext uri="{FF2B5EF4-FFF2-40B4-BE49-F238E27FC236}">
                  <a16:creationId xmlns:a16="http://schemas.microsoft.com/office/drawing/2014/main" id="{5C090EA5-F3F2-4DE2-BC1E-1D9B06C7EBEC}"/>
                </a:ext>
              </a:extLst>
            </p:cNvPr>
            <p:cNvSpPr>
              <a:spLocks noEditPoints="1"/>
            </p:cNvSpPr>
            <p:nvPr/>
          </p:nvSpPr>
          <p:spPr bwMode="auto">
            <a:xfrm>
              <a:off x="8143875" y="1346200"/>
              <a:ext cx="160338" cy="160338"/>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8 h 48"/>
                <a:gd name="T12" fmla="*/ 8 w 48"/>
                <a:gd name="T13" fmla="*/ 24 h 48"/>
                <a:gd name="T14" fmla="*/ 24 w 48"/>
                <a:gd name="T15" fmla="*/ 40 h 48"/>
                <a:gd name="T16" fmla="*/ 40 w 48"/>
                <a:gd name="T17" fmla="*/ 24 h 48"/>
                <a:gd name="T18" fmla="*/ 24 w 4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8"/>
                  </a:moveTo>
                  <a:cubicBezTo>
                    <a:pt x="15" y="8"/>
                    <a:pt x="8" y="15"/>
                    <a:pt x="8" y="24"/>
                  </a:cubicBezTo>
                  <a:cubicBezTo>
                    <a:pt x="8" y="33"/>
                    <a:pt x="15" y="40"/>
                    <a:pt x="24" y="40"/>
                  </a:cubicBezTo>
                  <a:cubicBezTo>
                    <a:pt x="33" y="40"/>
                    <a:pt x="40" y="33"/>
                    <a:pt x="40" y="24"/>
                  </a:cubicBezTo>
                  <a:cubicBezTo>
                    <a:pt x="40" y="15"/>
                    <a:pt x="33"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60" name="Freeform 35">
              <a:extLst>
                <a:ext uri="{FF2B5EF4-FFF2-40B4-BE49-F238E27FC236}">
                  <a16:creationId xmlns:a16="http://schemas.microsoft.com/office/drawing/2014/main" id="{AADBF4C0-0161-45FB-AE18-18BFFC3415D3}"/>
                </a:ext>
              </a:extLst>
            </p:cNvPr>
            <p:cNvSpPr>
              <a:spLocks/>
            </p:cNvSpPr>
            <p:nvPr/>
          </p:nvSpPr>
          <p:spPr bwMode="auto">
            <a:xfrm>
              <a:off x="8089900" y="1500188"/>
              <a:ext cx="160338" cy="141288"/>
            </a:xfrm>
            <a:custGeom>
              <a:avLst/>
              <a:gdLst>
                <a:gd name="T0" fmla="*/ 48 w 48"/>
                <a:gd name="T1" fmla="*/ 42 h 42"/>
                <a:gd name="T2" fmla="*/ 4 w 48"/>
                <a:gd name="T3" fmla="*/ 42 h 42"/>
                <a:gd name="T4" fmla="*/ 0 w 48"/>
                <a:gd name="T5" fmla="*/ 38 h 42"/>
                <a:gd name="T6" fmla="*/ 0 w 48"/>
                <a:gd name="T7" fmla="*/ 26 h 42"/>
                <a:gd name="T8" fmla="*/ 10 w 48"/>
                <a:gd name="T9" fmla="*/ 3 h 42"/>
                <a:gd name="T10" fmla="*/ 13 w 48"/>
                <a:gd name="T11" fmla="*/ 0 h 42"/>
                <a:gd name="T12" fmla="*/ 18 w 48"/>
                <a:gd name="T13" fmla="*/ 6 h 42"/>
                <a:gd name="T14" fmla="*/ 15 w 48"/>
                <a:gd name="T15" fmla="*/ 9 h 42"/>
                <a:gd name="T16" fmla="*/ 8 w 48"/>
                <a:gd name="T17" fmla="*/ 26 h 42"/>
                <a:gd name="T18" fmla="*/ 8 w 48"/>
                <a:gd name="T19" fmla="*/ 34 h 42"/>
                <a:gd name="T20" fmla="*/ 48 w 48"/>
                <a:gd name="T21" fmla="*/ 34 h 42"/>
                <a:gd name="T22" fmla="*/ 48 w 48"/>
                <a:gd name="T2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2">
                  <a:moveTo>
                    <a:pt x="48" y="42"/>
                  </a:moveTo>
                  <a:cubicBezTo>
                    <a:pt x="4" y="42"/>
                    <a:pt x="4" y="42"/>
                    <a:pt x="4" y="42"/>
                  </a:cubicBezTo>
                  <a:cubicBezTo>
                    <a:pt x="2" y="42"/>
                    <a:pt x="0" y="40"/>
                    <a:pt x="0" y="38"/>
                  </a:cubicBezTo>
                  <a:cubicBezTo>
                    <a:pt x="0" y="26"/>
                    <a:pt x="0" y="26"/>
                    <a:pt x="0" y="26"/>
                  </a:cubicBezTo>
                  <a:cubicBezTo>
                    <a:pt x="0" y="17"/>
                    <a:pt x="3" y="9"/>
                    <a:pt x="10" y="3"/>
                  </a:cubicBezTo>
                  <a:cubicBezTo>
                    <a:pt x="13" y="0"/>
                    <a:pt x="13" y="0"/>
                    <a:pt x="13" y="0"/>
                  </a:cubicBezTo>
                  <a:cubicBezTo>
                    <a:pt x="18" y="6"/>
                    <a:pt x="18" y="6"/>
                    <a:pt x="18" y="6"/>
                  </a:cubicBezTo>
                  <a:cubicBezTo>
                    <a:pt x="15" y="9"/>
                    <a:pt x="15" y="9"/>
                    <a:pt x="15" y="9"/>
                  </a:cubicBezTo>
                  <a:cubicBezTo>
                    <a:pt x="11" y="13"/>
                    <a:pt x="8" y="19"/>
                    <a:pt x="8" y="26"/>
                  </a:cubicBezTo>
                  <a:cubicBezTo>
                    <a:pt x="8" y="34"/>
                    <a:pt x="8" y="34"/>
                    <a:pt x="8" y="34"/>
                  </a:cubicBezTo>
                  <a:cubicBezTo>
                    <a:pt x="48" y="34"/>
                    <a:pt x="48" y="34"/>
                    <a:pt x="48" y="34"/>
                  </a:cubicBezTo>
                  <a:lnTo>
                    <a:pt x="48"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61" name="Freeform 36">
              <a:extLst>
                <a:ext uri="{FF2B5EF4-FFF2-40B4-BE49-F238E27FC236}">
                  <a16:creationId xmlns:a16="http://schemas.microsoft.com/office/drawing/2014/main" id="{81FFFC5B-65A3-4906-9AC0-E0DEBB25E4F5}"/>
                </a:ext>
              </a:extLst>
            </p:cNvPr>
            <p:cNvSpPr>
              <a:spLocks/>
            </p:cNvSpPr>
            <p:nvPr/>
          </p:nvSpPr>
          <p:spPr bwMode="auto">
            <a:xfrm>
              <a:off x="8223250" y="1689100"/>
              <a:ext cx="376238" cy="195263"/>
            </a:xfrm>
            <a:custGeom>
              <a:avLst/>
              <a:gdLst>
                <a:gd name="T0" fmla="*/ 108 w 112"/>
                <a:gd name="T1" fmla="*/ 58 h 58"/>
                <a:gd name="T2" fmla="*/ 4 w 112"/>
                <a:gd name="T3" fmla="*/ 58 h 58"/>
                <a:gd name="T4" fmla="*/ 0 w 112"/>
                <a:gd name="T5" fmla="*/ 54 h 58"/>
                <a:gd name="T6" fmla="*/ 0 w 112"/>
                <a:gd name="T7" fmla="*/ 50 h 58"/>
                <a:gd name="T8" fmla="*/ 26 w 112"/>
                <a:gd name="T9" fmla="*/ 3 h 58"/>
                <a:gd name="T10" fmla="*/ 30 w 112"/>
                <a:gd name="T11" fmla="*/ 0 h 58"/>
                <a:gd name="T12" fmla="*/ 34 w 112"/>
                <a:gd name="T13" fmla="*/ 7 h 58"/>
                <a:gd name="T14" fmla="*/ 30 w 112"/>
                <a:gd name="T15" fmla="*/ 9 h 58"/>
                <a:gd name="T16" fmla="*/ 8 w 112"/>
                <a:gd name="T17" fmla="*/ 50 h 58"/>
                <a:gd name="T18" fmla="*/ 104 w 112"/>
                <a:gd name="T19" fmla="*/ 50 h 58"/>
                <a:gd name="T20" fmla="*/ 90 w 112"/>
                <a:gd name="T21" fmla="*/ 16 h 58"/>
                <a:gd name="T22" fmla="*/ 82 w 112"/>
                <a:gd name="T23" fmla="*/ 9 h 58"/>
                <a:gd name="T24" fmla="*/ 78 w 112"/>
                <a:gd name="T25" fmla="*/ 7 h 58"/>
                <a:gd name="T26" fmla="*/ 82 w 112"/>
                <a:gd name="T27" fmla="*/ 1 h 58"/>
                <a:gd name="T28" fmla="*/ 86 w 112"/>
                <a:gd name="T29" fmla="*/ 3 h 58"/>
                <a:gd name="T30" fmla="*/ 96 w 112"/>
                <a:gd name="T31" fmla="*/ 10 h 58"/>
                <a:gd name="T32" fmla="*/ 112 w 112"/>
                <a:gd name="T33" fmla="*/ 50 h 58"/>
                <a:gd name="T34" fmla="*/ 112 w 112"/>
                <a:gd name="T35" fmla="*/ 54 h 58"/>
                <a:gd name="T36" fmla="*/ 108 w 112"/>
                <a:gd name="T3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58">
                  <a:moveTo>
                    <a:pt x="108" y="58"/>
                  </a:moveTo>
                  <a:cubicBezTo>
                    <a:pt x="4" y="58"/>
                    <a:pt x="4" y="58"/>
                    <a:pt x="4" y="58"/>
                  </a:cubicBezTo>
                  <a:cubicBezTo>
                    <a:pt x="2" y="58"/>
                    <a:pt x="0" y="56"/>
                    <a:pt x="0" y="54"/>
                  </a:cubicBezTo>
                  <a:cubicBezTo>
                    <a:pt x="0" y="50"/>
                    <a:pt x="0" y="50"/>
                    <a:pt x="0" y="50"/>
                  </a:cubicBezTo>
                  <a:cubicBezTo>
                    <a:pt x="0" y="31"/>
                    <a:pt x="10" y="13"/>
                    <a:pt x="26" y="3"/>
                  </a:cubicBezTo>
                  <a:cubicBezTo>
                    <a:pt x="30" y="0"/>
                    <a:pt x="30" y="0"/>
                    <a:pt x="30" y="0"/>
                  </a:cubicBezTo>
                  <a:cubicBezTo>
                    <a:pt x="34" y="7"/>
                    <a:pt x="34" y="7"/>
                    <a:pt x="34" y="7"/>
                  </a:cubicBezTo>
                  <a:cubicBezTo>
                    <a:pt x="30" y="9"/>
                    <a:pt x="30" y="9"/>
                    <a:pt x="30" y="9"/>
                  </a:cubicBezTo>
                  <a:cubicBezTo>
                    <a:pt x="16" y="18"/>
                    <a:pt x="8" y="33"/>
                    <a:pt x="8" y="50"/>
                  </a:cubicBezTo>
                  <a:cubicBezTo>
                    <a:pt x="104" y="50"/>
                    <a:pt x="104" y="50"/>
                    <a:pt x="104" y="50"/>
                  </a:cubicBezTo>
                  <a:cubicBezTo>
                    <a:pt x="104" y="37"/>
                    <a:pt x="99" y="25"/>
                    <a:pt x="90" y="16"/>
                  </a:cubicBezTo>
                  <a:cubicBezTo>
                    <a:pt x="87" y="13"/>
                    <a:pt x="85" y="11"/>
                    <a:pt x="82" y="9"/>
                  </a:cubicBezTo>
                  <a:cubicBezTo>
                    <a:pt x="78" y="7"/>
                    <a:pt x="78" y="7"/>
                    <a:pt x="78" y="7"/>
                  </a:cubicBezTo>
                  <a:cubicBezTo>
                    <a:pt x="82" y="1"/>
                    <a:pt x="82" y="1"/>
                    <a:pt x="82" y="1"/>
                  </a:cubicBezTo>
                  <a:cubicBezTo>
                    <a:pt x="86" y="3"/>
                    <a:pt x="86" y="3"/>
                    <a:pt x="86" y="3"/>
                  </a:cubicBezTo>
                  <a:cubicBezTo>
                    <a:pt x="89" y="5"/>
                    <a:pt x="93" y="7"/>
                    <a:pt x="96" y="10"/>
                  </a:cubicBezTo>
                  <a:cubicBezTo>
                    <a:pt x="106" y="21"/>
                    <a:pt x="112" y="35"/>
                    <a:pt x="112" y="50"/>
                  </a:cubicBezTo>
                  <a:cubicBezTo>
                    <a:pt x="112" y="54"/>
                    <a:pt x="112" y="54"/>
                    <a:pt x="112" y="54"/>
                  </a:cubicBezTo>
                  <a:cubicBezTo>
                    <a:pt x="112" y="56"/>
                    <a:pt x="110" y="58"/>
                    <a:pt x="10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marL="0" marR="0" lvl="0" indent="0" algn="l" defTabSz="367366"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grpSp>
      <p:sp>
        <p:nvSpPr>
          <p:cNvPr id="162" name="Rectangle 161"/>
          <p:cNvSpPr/>
          <p:nvPr/>
        </p:nvSpPr>
        <p:spPr>
          <a:xfrm>
            <a:off x="7109143" y="2822192"/>
            <a:ext cx="1238887" cy="246221"/>
          </a:xfrm>
          <a:prstGeom prst="rect">
            <a:avLst/>
          </a:prstGeom>
        </p:spPr>
        <p:txBody>
          <a:bodyPr wrap="square">
            <a:spAutoFit/>
          </a:bodyPr>
          <a:lstStyle/>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AMP Admin Portal</a:t>
            </a:r>
          </a:p>
        </p:txBody>
      </p:sp>
      <p:grpSp>
        <p:nvGrpSpPr>
          <p:cNvPr id="163" name="Group 162">
            <a:extLst>
              <a:ext uri="{C183D7F6-B498-43B3-948B-1728B52AA6E4}">
                <adec:decorative xmlns:adec="http://schemas.microsoft.com/office/drawing/2017/decorative" val="1"/>
              </a:ext>
            </a:extLst>
          </p:cNvPr>
          <p:cNvGrpSpPr/>
          <p:nvPr/>
        </p:nvGrpSpPr>
        <p:grpSpPr>
          <a:xfrm rot="5400000">
            <a:off x="5184883" y="4752670"/>
            <a:ext cx="907239" cy="164066"/>
            <a:chOff x="6519575" y="2826168"/>
            <a:chExt cx="478031" cy="229030"/>
          </a:xfrm>
          <a:solidFill>
            <a:srgbClr val="098747"/>
          </a:solidFill>
        </p:grpSpPr>
        <p:sp>
          <p:nvSpPr>
            <p:cNvPr id="164" name="Right Arrow 163"/>
            <p:cNvSpPr/>
            <p:nvPr/>
          </p:nvSpPr>
          <p:spPr>
            <a:xfrm rot="10800000">
              <a:off x="6519575" y="2826168"/>
              <a:ext cx="355592" cy="228187"/>
            </a:xfrm>
            <a:prstGeom prst="rightArrow">
              <a:avLst/>
            </a:prstGeom>
            <a:grp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165" name="Right Arrow 164"/>
            <p:cNvSpPr/>
            <p:nvPr/>
          </p:nvSpPr>
          <p:spPr>
            <a:xfrm>
              <a:off x="6642014" y="2827011"/>
              <a:ext cx="355592" cy="228187"/>
            </a:xfrm>
            <a:prstGeom prst="rightArrow">
              <a:avLst/>
            </a:prstGeom>
            <a:grp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grpSp>
      <p:pic>
        <p:nvPicPr>
          <p:cNvPr id="69644" name="Picture 12" descr="Power Automate – Power Platform Dud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04207" y="5443221"/>
            <a:ext cx="1267053" cy="712717"/>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p:cNvSpPr/>
          <p:nvPr/>
        </p:nvSpPr>
        <p:spPr>
          <a:xfrm>
            <a:off x="4915592" y="6187726"/>
            <a:ext cx="1572394" cy="246221"/>
          </a:xfrm>
          <a:prstGeom prst="rect">
            <a:avLst/>
          </a:prstGeom>
        </p:spPr>
        <p:txBody>
          <a:bodyPr wrap="square">
            <a:spAutoFit/>
          </a:bodyPr>
          <a:lstStyle/>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AMP Automation Flows</a:t>
            </a:r>
          </a:p>
        </p:txBody>
      </p:sp>
      <p:pic>
        <p:nvPicPr>
          <p:cNvPr id="69648" name="Picture 16" descr="Outlook: Enable or Disable Mail Alert Box"/>
          <p:cNvPicPr>
            <a:picLocks noChangeAspect="1" noChangeArrowheads="1"/>
          </p:cNvPicPr>
          <p:nvPr/>
        </p:nvPicPr>
        <p:blipFill>
          <a:blip r:embed="rId11"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183571" y="4873283"/>
            <a:ext cx="1105517" cy="58961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9650" name="Picture 18" descr="Power Automate, the ultimate user guide!"/>
          <p:cNvPicPr>
            <a:picLocks noChangeAspect="1" noChangeArrowheads="1"/>
          </p:cNvPicPr>
          <p:nvPr/>
        </p:nvPicPr>
        <p:blipFill>
          <a:blip r:embed="rId12" cstate="print">
            <a:clrChange>
              <a:clrFrom>
                <a:srgbClr val="EAEAEA"/>
              </a:clrFrom>
              <a:clrTo>
                <a:srgbClr val="EAEAEA">
                  <a:alpha val="0"/>
                </a:srgbClr>
              </a:clrTo>
            </a:clrChange>
            <a:extLst>
              <a:ext uri="{28A0092B-C50C-407E-A947-70E740481C1C}">
                <a14:useLocalDpi xmlns:a14="http://schemas.microsoft.com/office/drawing/2010/main" val="0"/>
              </a:ext>
            </a:extLst>
          </a:blip>
          <a:srcRect/>
          <a:stretch>
            <a:fillRect/>
          </a:stretch>
        </p:blipFill>
        <p:spPr bwMode="auto">
          <a:xfrm>
            <a:off x="7403592" y="5437177"/>
            <a:ext cx="750549" cy="750549"/>
          </a:xfrm>
          <a:prstGeom prst="rect">
            <a:avLst/>
          </a:prstGeom>
          <a:noFill/>
          <a:extLst>
            <a:ext uri="{909E8E84-426E-40DD-AFC4-6F175D3DCCD1}">
              <a14:hiddenFill xmlns:a14="http://schemas.microsoft.com/office/drawing/2010/main">
                <a:solidFill>
                  <a:srgbClr val="FFFFFF"/>
                </a:solidFill>
              </a14:hiddenFill>
            </a:ext>
          </a:extLst>
        </p:spPr>
      </p:pic>
      <p:sp>
        <p:nvSpPr>
          <p:cNvPr id="170" name="Rectangle 169"/>
          <p:cNvSpPr/>
          <p:nvPr/>
        </p:nvSpPr>
        <p:spPr>
          <a:xfrm>
            <a:off x="7993537" y="5028981"/>
            <a:ext cx="2029591" cy="246221"/>
          </a:xfrm>
          <a:prstGeom prst="rect">
            <a:avLst/>
          </a:prstGeom>
        </p:spPr>
        <p:txBody>
          <a:bodyPr wrap="square">
            <a:spAutoFit/>
          </a:bodyPr>
          <a:lstStyle/>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Notifications – Review Process</a:t>
            </a:r>
          </a:p>
        </p:txBody>
      </p:sp>
      <p:sp>
        <p:nvSpPr>
          <p:cNvPr id="172" name="Rectangle 171"/>
          <p:cNvSpPr/>
          <p:nvPr/>
        </p:nvSpPr>
        <p:spPr>
          <a:xfrm>
            <a:off x="7980488" y="5696752"/>
            <a:ext cx="962227" cy="246221"/>
          </a:xfrm>
          <a:prstGeom prst="rect">
            <a:avLst/>
          </a:prstGeom>
        </p:spPr>
        <p:txBody>
          <a:bodyPr wrap="square">
            <a:spAutoFit/>
          </a:bodyPr>
          <a:lstStyle/>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Calculation</a:t>
            </a:r>
          </a:p>
        </p:txBody>
      </p:sp>
      <p:sp>
        <p:nvSpPr>
          <p:cNvPr id="98" name="Rectangle 97"/>
          <p:cNvSpPr/>
          <p:nvPr/>
        </p:nvSpPr>
        <p:spPr>
          <a:xfrm>
            <a:off x="7994416" y="6310836"/>
            <a:ext cx="1432120" cy="246221"/>
          </a:xfrm>
          <a:prstGeom prst="rect">
            <a:avLst/>
          </a:prstGeom>
        </p:spPr>
        <p:txBody>
          <a:bodyPr wrap="square">
            <a:spAutoFit/>
          </a:bodyPr>
          <a:lstStyle/>
          <a:p>
            <a:pPr marL="0" marR="0" lvl="0" indent="0" algn="ctr" defTabSz="489767"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mn-cs"/>
              </a:rPr>
              <a:t>SAP Write-back API</a:t>
            </a:r>
          </a:p>
        </p:txBody>
      </p:sp>
      <p:pic>
        <p:nvPicPr>
          <p:cNvPr id="2" name="Picture 2" descr="SAP Cliparts - Cliparts Zon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14863" y="6349701"/>
            <a:ext cx="478674" cy="205746"/>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C183D7F6-B498-43B3-948B-1728B52AA6E4}">
                <adec:decorative xmlns:adec="http://schemas.microsoft.com/office/drawing/2017/decorative" val="1"/>
              </a:ext>
            </a:extLst>
          </p:cNvPr>
          <p:cNvSpPr/>
          <p:nvPr/>
        </p:nvSpPr>
        <p:spPr>
          <a:xfrm>
            <a:off x="7403592" y="6187726"/>
            <a:ext cx="1977914" cy="539645"/>
          </a:xfrm>
          <a:prstGeom prst="roundRect">
            <a:avLst/>
          </a:prstGeom>
          <a:noFill/>
          <a:ln w="19050">
            <a:solidFill>
              <a:srgbClr val="00B050"/>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rial"/>
              <a:ea typeface="+mn-ea"/>
              <a:cs typeface="+mn-cs"/>
            </a:endParaRPr>
          </a:p>
        </p:txBody>
      </p:sp>
      <p:sp>
        <p:nvSpPr>
          <p:cNvPr id="99" name="TextBox 98"/>
          <p:cNvSpPr txBox="1"/>
          <p:nvPr/>
        </p:nvSpPr>
        <p:spPr>
          <a:xfrm>
            <a:off x="8289088" y="6505431"/>
            <a:ext cx="1114757" cy="297609"/>
          </a:xfrm>
          <a:prstGeom prst="rect">
            <a:avLst/>
          </a:prstGeom>
          <a:noFill/>
        </p:spPr>
        <p:txBody>
          <a:bodyPr wrap="square" lIns="27432" tIns="27432" rIns="27432" bIns="27432"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Future – timing TBD</a:t>
            </a:r>
          </a:p>
        </p:txBody>
      </p:sp>
      <p:sp>
        <p:nvSpPr>
          <p:cNvPr id="86" name="Right Arrow 85">
            <a:extLst>
              <a:ext uri="{C183D7F6-B498-43B3-948B-1728B52AA6E4}">
                <adec:decorative xmlns:adec="http://schemas.microsoft.com/office/drawing/2017/decorative" val="1"/>
              </a:ext>
            </a:extLst>
          </p:cNvPr>
          <p:cNvSpPr/>
          <p:nvPr/>
        </p:nvSpPr>
        <p:spPr>
          <a:xfrm>
            <a:off x="1862258" y="5240203"/>
            <a:ext cx="538330" cy="166697"/>
          </a:xfrm>
          <a:prstGeom prst="rightArrow">
            <a:avLst/>
          </a:prstGeom>
          <a:solidFill>
            <a:srgbClr val="098747"/>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89" name="TextBox 88"/>
          <p:cNvSpPr txBox="1"/>
          <p:nvPr/>
        </p:nvSpPr>
        <p:spPr>
          <a:xfrm>
            <a:off x="1416858" y="4982755"/>
            <a:ext cx="1466047" cy="297609"/>
          </a:xfrm>
          <a:prstGeom prst="rect">
            <a:avLst/>
          </a:prstGeom>
          <a:noFill/>
        </p:spPr>
        <p:txBody>
          <a:bodyPr wrap="square" lIns="27432" tIns="27432" rIns="27432" bIns="27432"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More Upstream Sites</a:t>
            </a:r>
          </a:p>
        </p:txBody>
      </p:sp>
      <p:sp>
        <p:nvSpPr>
          <p:cNvPr id="90" name="Right Arrow 89">
            <a:extLst>
              <a:ext uri="{C183D7F6-B498-43B3-948B-1728B52AA6E4}">
                <adec:decorative xmlns:adec="http://schemas.microsoft.com/office/drawing/2017/decorative" val="1"/>
              </a:ext>
            </a:extLst>
          </p:cNvPr>
          <p:cNvSpPr/>
          <p:nvPr/>
        </p:nvSpPr>
        <p:spPr>
          <a:xfrm>
            <a:off x="1856212" y="5958888"/>
            <a:ext cx="538330" cy="166697"/>
          </a:xfrm>
          <a:prstGeom prst="rightArrow">
            <a:avLst/>
          </a:prstGeom>
          <a:solidFill>
            <a:srgbClr val="098747"/>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9767"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a:ln>
                <a:noFill/>
              </a:ln>
              <a:effectLst/>
              <a:uLnTx/>
              <a:uFillTx/>
              <a:latin typeface="Arial"/>
              <a:ea typeface="+mn-ea"/>
              <a:cs typeface="+mn-cs"/>
            </a:endParaRPr>
          </a:p>
        </p:txBody>
      </p:sp>
      <p:sp>
        <p:nvSpPr>
          <p:cNvPr id="91" name="TextBox 90"/>
          <p:cNvSpPr txBox="1"/>
          <p:nvPr/>
        </p:nvSpPr>
        <p:spPr>
          <a:xfrm>
            <a:off x="1384589" y="5638828"/>
            <a:ext cx="1472093" cy="297609"/>
          </a:xfrm>
          <a:prstGeom prst="rect">
            <a:avLst/>
          </a:prstGeom>
          <a:noFill/>
        </p:spPr>
        <p:txBody>
          <a:bodyPr wrap="square" lIns="27432" tIns="27432" rIns="27432" bIns="27432"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Product Solutions Manufacturing Sites</a:t>
            </a:r>
          </a:p>
        </p:txBody>
      </p:sp>
      <p:sp>
        <p:nvSpPr>
          <p:cNvPr id="92" name="TextBox 91">
            <a:extLst>
              <a:ext uri="{FF2B5EF4-FFF2-40B4-BE49-F238E27FC236}">
                <a16:creationId xmlns:a16="http://schemas.microsoft.com/office/drawing/2014/main" id="{C60398AA-D0CA-44E9-AC72-0A54EF942EFB}"/>
              </a:ext>
            </a:extLst>
          </p:cNvPr>
          <p:cNvSpPr txBox="1"/>
          <p:nvPr/>
        </p:nvSpPr>
        <p:spPr>
          <a:xfrm>
            <a:off x="1114097" y="2907288"/>
            <a:ext cx="1495720" cy="290318"/>
          </a:xfrm>
          <a:prstGeom prst="rect">
            <a:avLst/>
          </a:prstGeom>
          <a:noFill/>
        </p:spPr>
        <p:txBody>
          <a:bodyPr wrap="square" lIns="27432" tIns="27432" rIns="27432" bIns="27432"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50K – 60K records / year</a:t>
            </a:r>
          </a:p>
        </p:txBody>
      </p:sp>
      <p:sp>
        <p:nvSpPr>
          <p:cNvPr id="93" name="TextBox 92">
            <a:extLst>
              <a:ext uri="{FF2B5EF4-FFF2-40B4-BE49-F238E27FC236}">
                <a16:creationId xmlns:a16="http://schemas.microsoft.com/office/drawing/2014/main" id="{75502756-1A01-4EB9-8B3A-623E60389F81}"/>
              </a:ext>
            </a:extLst>
          </p:cNvPr>
          <p:cNvSpPr txBox="1"/>
          <p:nvPr/>
        </p:nvSpPr>
        <p:spPr>
          <a:xfrm>
            <a:off x="1153370" y="4386066"/>
            <a:ext cx="1495720" cy="290318"/>
          </a:xfrm>
          <a:prstGeom prst="rect">
            <a:avLst/>
          </a:prstGeom>
          <a:noFill/>
        </p:spPr>
        <p:txBody>
          <a:bodyPr wrap="square" lIns="27432" tIns="27432" rIns="27432" bIns="27432"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30K records / year</a:t>
            </a:r>
          </a:p>
        </p:txBody>
      </p:sp>
      <p:sp>
        <p:nvSpPr>
          <p:cNvPr id="101" name="TextBox 100">
            <a:extLst>
              <a:ext uri="{FF2B5EF4-FFF2-40B4-BE49-F238E27FC236}">
                <a16:creationId xmlns:a16="http://schemas.microsoft.com/office/drawing/2014/main" id="{E9B51B76-90DD-4AB2-A8E9-47D57A7DAEB4}"/>
              </a:ext>
            </a:extLst>
          </p:cNvPr>
          <p:cNvSpPr txBox="1"/>
          <p:nvPr/>
        </p:nvSpPr>
        <p:spPr>
          <a:xfrm>
            <a:off x="1195889" y="6242808"/>
            <a:ext cx="1495720" cy="290318"/>
          </a:xfrm>
          <a:prstGeom prst="rect">
            <a:avLst/>
          </a:prstGeom>
          <a:noFill/>
        </p:spPr>
        <p:txBody>
          <a:bodyPr wrap="square" lIns="27432" tIns="27432" rIns="27432" bIns="27432"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EMprint Semibold" panose="020B0703020204020204" pitchFamily="34" charset="0"/>
                <a:ea typeface="EMprint Semibold" panose="020B0703020204020204" pitchFamily="34" charset="0"/>
                <a:cs typeface="Arial" panose="020B0604020202020204" pitchFamily="34" charset="0"/>
              </a:rPr>
              <a:t>70K+  records / year</a:t>
            </a:r>
          </a:p>
        </p:txBody>
      </p:sp>
      <p:pic>
        <p:nvPicPr>
          <p:cNvPr id="9" name="Picture 8" descr="Logo&#10;&#10;Description automatically generated with medium confidence">
            <a:extLst>
              <a:ext uri="{FF2B5EF4-FFF2-40B4-BE49-F238E27FC236}">
                <a16:creationId xmlns:a16="http://schemas.microsoft.com/office/drawing/2014/main" id="{B77B16AE-BC15-9DE9-FF18-E90AA56440B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74574" y="3177520"/>
            <a:ext cx="1063536" cy="1063536"/>
          </a:xfrm>
          <a:prstGeom prst="rect">
            <a:avLst/>
          </a:prstGeom>
          <a:noFill/>
        </p:spPr>
      </p:pic>
    </p:spTree>
    <p:extLst>
      <p:ext uri="{BB962C8B-B14F-4D97-AF65-F5344CB8AC3E}">
        <p14:creationId xmlns:p14="http://schemas.microsoft.com/office/powerpoint/2010/main" val="4266438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148513"/>
            <a:ext cx="10972800" cy="762000"/>
          </a:xfrm>
        </p:spPr>
        <p:txBody>
          <a:bodyPr/>
          <a:lstStyle/>
          <a:p>
            <a:r>
              <a:rPr lang="en-US">
                <a:latin typeface="EMprint" panose="020B0503020204020204" pitchFamily="34" charset="0"/>
                <a:ea typeface="EMprint" panose="020B0503020204020204" pitchFamily="34" charset="0"/>
              </a:rPr>
              <a:t>“It was just the beginning” since then…</a:t>
            </a:r>
          </a:p>
        </p:txBody>
      </p:sp>
      <p:sp>
        <p:nvSpPr>
          <p:cNvPr id="2" name="Content Placeholder 1"/>
          <p:cNvSpPr>
            <a:spLocks noGrp="1"/>
          </p:cNvSpPr>
          <p:nvPr>
            <p:ph sz="quarter" idx="10"/>
          </p:nvPr>
        </p:nvSpPr>
        <p:spPr>
          <a:xfrm>
            <a:off x="612400" y="817972"/>
            <a:ext cx="10967199" cy="1010000"/>
          </a:xfrm>
        </p:spPr>
        <p:txBody>
          <a:bodyPr/>
          <a:lstStyle/>
          <a:p>
            <a:r>
              <a:rPr lang="en-US">
                <a:latin typeface="EMprint" panose="020B0503020204020204" pitchFamily="34" charset="0"/>
                <a:ea typeface="EMprint" panose="020B0503020204020204" pitchFamily="34" charset="0"/>
              </a:rPr>
              <a:t>Specialized Program in the Upstream to deliver high value digital solutions</a:t>
            </a:r>
          </a:p>
          <a:p>
            <a:endParaRPr lang="en-US">
              <a:latin typeface="EMprint" panose="020B0503020204020204" pitchFamily="34" charset="0"/>
              <a:ea typeface="EMprint" panose="020B0503020204020204" pitchFamily="34" charset="0"/>
            </a:endParaRPr>
          </a:p>
          <a:p>
            <a:r>
              <a:rPr lang="en-US">
                <a:latin typeface="EMprint" panose="020B0503020204020204" pitchFamily="34" charset="0"/>
                <a:ea typeface="EMprint" panose="020B0503020204020204" pitchFamily="34" charset="0"/>
              </a:rPr>
              <a:t>2,000 additional Power Apps licenses consumed in the first 8 months of 2022 across ExxonMobil</a:t>
            </a:r>
          </a:p>
          <a:p>
            <a:endParaRPr lang="en-US">
              <a:latin typeface="EMprint" panose="020B0503020204020204" pitchFamily="34" charset="0"/>
              <a:ea typeface="EMprint" panose="020B0503020204020204" pitchFamily="34" charset="0"/>
            </a:endParaRPr>
          </a:p>
          <a:p>
            <a:pPr marL="0" indent="0">
              <a:buNone/>
            </a:pPr>
            <a:endParaRPr lang="en-US">
              <a:latin typeface="EMprint" panose="020B0503020204020204" pitchFamily="34" charset="0"/>
              <a:ea typeface="EMprint" panose="020B0503020204020204" pitchFamily="34" charset="0"/>
            </a:endParaRPr>
          </a:p>
        </p:txBody>
      </p:sp>
      <p:pic>
        <p:nvPicPr>
          <p:cNvPr id="6" name="Picture 5" descr="Report of Power Apps licenses in the first 8 months">
            <a:extLst>
              <a:ext uri="{FF2B5EF4-FFF2-40B4-BE49-F238E27FC236}">
                <a16:creationId xmlns:a16="http://schemas.microsoft.com/office/drawing/2014/main" id="{8DA8A79D-E469-4878-A777-F04060D8A5BD}"/>
              </a:ext>
            </a:extLst>
          </p:cNvPr>
          <p:cNvPicPr>
            <a:picLocks noChangeAspect="1"/>
          </p:cNvPicPr>
          <p:nvPr/>
        </p:nvPicPr>
        <p:blipFill rotWithShape="1">
          <a:blip r:embed="rId2"/>
          <a:srcRect l="1969" r="41523" b="42834"/>
          <a:stretch/>
        </p:blipFill>
        <p:spPr>
          <a:xfrm>
            <a:off x="609599" y="1917524"/>
            <a:ext cx="5555292" cy="2977987"/>
          </a:xfrm>
          <a:prstGeom prst="rect">
            <a:avLst/>
          </a:prstGeom>
        </p:spPr>
      </p:pic>
      <p:sp>
        <p:nvSpPr>
          <p:cNvPr id="7" name="TextBox 6">
            <a:extLst>
              <a:ext uri="{FF2B5EF4-FFF2-40B4-BE49-F238E27FC236}">
                <a16:creationId xmlns:a16="http://schemas.microsoft.com/office/drawing/2014/main" id="{C1BD0FBC-5355-4467-96F2-CF0E34D4E1D7}"/>
              </a:ext>
            </a:extLst>
          </p:cNvPr>
          <p:cNvSpPr txBox="1"/>
          <p:nvPr/>
        </p:nvSpPr>
        <p:spPr>
          <a:xfrm>
            <a:off x="576737" y="4811179"/>
            <a:ext cx="5517264" cy="721895"/>
          </a:xfrm>
          <a:prstGeom prst="rect">
            <a:avLst/>
          </a:prstGeom>
          <a:noFill/>
        </p:spPr>
        <p:txBody>
          <a:bodyPr wrap="square" lIns="27432" tIns="27432" rIns="27432" bIns="27432"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Arial" panose="020B0604020202020204" pitchFamily="34" charset="0"/>
              </a:rPr>
              <a:t>ExxonMobil Upstream Operations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EMprint Semibold" panose="020B0703020204020204" pitchFamily="34" charset="0"/>
                <a:ea typeface="EMprint Semibold" panose="020B0703020204020204" pitchFamily="34" charset="0"/>
                <a:cs typeface="Arial" panose="020B0604020202020204" pitchFamily="34" charset="0"/>
              </a:rPr>
              <a:t>August 2022 Power Apps Usage </a:t>
            </a:r>
          </a:p>
        </p:txBody>
      </p:sp>
      <p:pic>
        <p:nvPicPr>
          <p:cNvPr id="8" name="Picture 7">
            <a:extLst>
              <a:ext uri="{FF2B5EF4-FFF2-40B4-BE49-F238E27FC236}">
                <a16:creationId xmlns:a16="http://schemas.microsoft.com/office/drawing/2014/main" id="{1E4892A6-D865-4661-8F9D-C4349884A12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053014" y="5526834"/>
            <a:ext cx="2218744" cy="1242391"/>
          </a:xfrm>
          <a:prstGeom prst="rect">
            <a:avLst/>
          </a:prstGeom>
        </p:spPr>
      </p:pic>
      <p:pic>
        <p:nvPicPr>
          <p:cNvPr id="9" name="Picture 8">
            <a:extLst>
              <a:ext uri="{FF2B5EF4-FFF2-40B4-BE49-F238E27FC236}">
                <a16:creationId xmlns:a16="http://schemas.microsoft.com/office/drawing/2014/main" id="{9FE33503-A0D8-4869-A144-74CB0B3F8DC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44865" y="5526834"/>
            <a:ext cx="2253104" cy="1242391"/>
          </a:xfrm>
          <a:prstGeom prst="rect">
            <a:avLst/>
          </a:prstGeom>
        </p:spPr>
      </p:pic>
      <p:pic>
        <p:nvPicPr>
          <p:cNvPr id="10" name="Picture 9">
            <a:extLst>
              <a:ext uri="{FF2B5EF4-FFF2-40B4-BE49-F238E27FC236}">
                <a16:creationId xmlns:a16="http://schemas.microsoft.com/office/drawing/2014/main" id="{EE875373-4B05-40C4-93A1-859071F7950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8321" y="5526834"/>
            <a:ext cx="1914540" cy="1242391"/>
          </a:xfrm>
          <a:prstGeom prst="rect">
            <a:avLst/>
          </a:prstGeom>
        </p:spPr>
      </p:pic>
      <p:grpSp>
        <p:nvGrpSpPr>
          <p:cNvPr id="18" name="Group 17" descr="Structure of EM IT Power Platform COE: Projects, Product Solutions, Environment, Chemical, Upstream Operations, Unconventional.">
            <a:extLst>
              <a:ext uri="{FF2B5EF4-FFF2-40B4-BE49-F238E27FC236}">
                <a16:creationId xmlns:a16="http://schemas.microsoft.com/office/drawing/2014/main" id="{BE079F79-7F69-43E8-B4B7-63670856425A}"/>
              </a:ext>
            </a:extLst>
          </p:cNvPr>
          <p:cNvGrpSpPr/>
          <p:nvPr/>
        </p:nvGrpSpPr>
        <p:grpSpPr>
          <a:xfrm>
            <a:off x="6944618" y="2147726"/>
            <a:ext cx="4483924" cy="3892302"/>
            <a:chOff x="6493361" y="2052042"/>
            <a:chExt cx="4483924" cy="3892302"/>
          </a:xfrm>
        </p:grpSpPr>
        <p:sp>
          <p:nvSpPr>
            <p:cNvPr id="5" name="Rectangle 4">
              <a:extLst>
                <a:ext uri="{FF2B5EF4-FFF2-40B4-BE49-F238E27FC236}">
                  <a16:creationId xmlns:a16="http://schemas.microsoft.com/office/drawing/2014/main" id="{FDF65706-D3F4-46F5-8762-5C1B2676B149}"/>
                </a:ext>
              </a:extLst>
            </p:cNvPr>
            <p:cNvSpPr/>
            <p:nvPr/>
          </p:nvSpPr>
          <p:spPr>
            <a:xfrm>
              <a:off x="8782725" y="2052042"/>
              <a:ext cx="2194560" cy="721895"/>
            </a:xfrm>
            <a:prstGeom prst="rect">
              <a:avLst/>
            </a:prstGeom>
            <a:solidFill>
              <a:schemeClr val="accent3">
                <a:lumMod val="60000"/>
                <a:lumOff val="4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mn-cs"/>
                </a:rPr>
                <a:t>Unconventional</a:t>
              </a:r>
            </a:p>
          </p:txBody>
        </p:sp>
        <p:sp>
          <p:nvSpPr>
            <p:cNvPr id="13" name="Rectangle 12">
              <a:extLst>
                <a:ext uri="{FF2B5EF4-FFF2-40B4-BE49-F238E27FC236}">
                  <a16:creationId xmlns:a16="http://schemas.microsoft.com/office/drawing/2014/main" id="{B9D48DDD-DFA9-4C42-8915-247F81AD9633}"/>
                </a:ext>
              </a:extLst>
            </p:cNvPr>
            <p:cNvSpPr/>
            <p:nvPr/>
          </p:nvSpPr>
          <p:spPr>
            <a:xfrm>
              <a:off x="6493361" y="2052042"/>
              <a:ext cx="2194560" cy="721895"/>
            </a:xfrm>
            <a:prstGeom prst="rect">
              <a:avLst/>
            </a:prstGeom>
            <a:solidFill>
              <a:schemeClr val="accent3">
                <a:lumMod val="60000"/>
                <a:lumOff val="4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mn-cs"/>
                </a:rPr>
                <a:t>Upstream Operations</a:t>
              </a:r>
            </a:p>
          </p:txBody>
        </p:sp>
        <p:sp>
          <p:nvSpPr>
            <p:cNvPr id="14" name="Rectangle 13">
              <a:extLst>
                <a:ext uri="{FF2B5EF4-FFF2-40B4-BE49-F238E27FC236}">
                  <a16:creationId xmlns:a16="http://schemas.microsoft.com/office/drawing/2014/main" id="{ED424E59-9BD2-4FE9-A5A4-156EFE8B312E}"/>
                </a:ext>
              </a:extLst>
            </p:cNvPr>
            <p:cNvSpPr/>
            <p:nvPr/>
          </p:nvSpPr>
          <p:spPr>
            <a:xfrm>
              <a:off x="8782725" y="3104484"/>
              <a:ext cx="2194560" cy="721895"/>
            </a:xfrm>
            <a:prstGeom prst="rect">
              <a:avLst/>
            </a:prstGeom>
            <a:solidFill>
              <a:schemeClr val="accent2">
                <a:lumMod val="40000"/>
                <a:lumOff val="6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mn-cs"/>
                </a:rPr>
                <a:t>Chemical</a:t>
              </a:r>
            </a:p>
          </p:txBody>
        </p:sp>
        <p:sp>
          <p:nvSpPr>
            <p:cNvPr id="15" name="Rectangle 14">
              <a:extLst>
                <a:ext uri="{FF2B5EF4-FFF2-40B4-BE49-F238E27FC236}">
                  <a16:creationId xmlns:a16="http://schemas.microsoft.com/office/drawing/2014/main" id="{325E2BCD-5ED6-4ECD-B725-87DB1EF4668C}"/>
                </a:ext>
              </a:extLst>
            </p:cNvPr>
            <p:cNvSpPr/>
            <p:nvPr/>
          </p:nvSpPr>
          <p:spPr>
            <a:xfrm>
              <a:off x="8782725" y="4087419"/>
              <a:ext cx="2194560" cy="721895"/>
            </a:xfrm>
            <a:prstGeom prst="rect">
              <a:avLst/>
            </a:prstGeom>
            <a:solidFill>
              <a:schemeClr val="tx2">
                <a:lumMod val="40000"/>
                <a:lumOff val="6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mn-cs"/>
                </a:rPr>
                <a:t>Product Solutions</a:t>
              </a:r>
            </a:p>
          </p:txBody>
        </p:sp>
        <p:sp>
          <p:nvSpPr>
            <p:cNvPr id="16" name="Rectangle 15">
              <a:extLst>
                <a:ext uri="{FF2B5EF4-FFF2-40B4-BE49-F238E27FC236}">
                  <a16:creationId xmlns:a16="http://schemas.microsoft.com/office/drawing/2014/main" id="{7950B412-5487-4A45-AF66-75271F45E069}"/>
                </a:ext>
              </a:extLst>
            </p:cNvPr>
            <p:cNvSpPr/>
            <p:nvPr/>
          </p:nvSpPr>
          <p:spPr>
            <a:xfrm>
              <a:off x="6493361" y="4081924"/>
              <a:ext cx="2194560" cy="721895"/>
            </a:xfrm>
            <a:prstGeom prst="rect">
              <a:avLst/>
            </a:prstGeom>
            <a:solidFill>
              <a:schemeClr val="accent6">
                <a:lumMod val="60000"/>
                <a:lumOff val="4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mn-cs"/>
                </a:rPr>
                <a:t>Projects</a:t>
              </a:r>
            </a:p>
          </p:txBody>
        </p:sp>
        <p:sp>
          <p:nvSpPr>
            <p:cNvPr id="11" name="Rectangle 10">
              <a:extLst>
                <a:ext uri="{FF2B5EF4-FFF2-40B4-BE49-F238E27FC236}">
                  <a16:creationId xmlns:a16="http://schemas.microsoft.com/office/drawing/2014/main" id="{124F3D52-94C5-4952-A77A-71119913136A}"/>
                </a:ext>
              </a:extLst>
            </p:cNvPr>
            <p:cNvSpPr/>
            <p:nvPr/>
          </p:nvSpPr>
          <p:spPr>
            <a:xfrm>
              <a:off x="6493361" y="5222449"/>
              <a:ext cx="4483924" cy="721895"/>
            </a:xfrm>
            <a:prstGeom prst="rect">
              <a:avLst/>
            </a:prstGeom>
            <a:solidFill>
              <a:srgbClr val="7030A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EMprint" panose="020B0503020204020204" pitchFamily="34" charset="0"/>
                  <a:ea typeface="EMprint" panose="020B0503020204020204" pitchFamily="34" charset="0"/>
                  <a:cs typeface="+mn-cs"/>
                </a:rPr>
                <a:t>EM IT Power Platform COE</a:t>
              </a:r>
            </a:p>
          </p:txBody>
        </p:sp>
        <p:sp>
          <p:nvSpPr>
            <p:cNvPr id="17" name="Rectangle 16">
              <a:extLst>
                <a:ext uri="{FF2B5EF4-FFF2-40B4-BE49-F238E27FC236}">
                  <a16:creationId xmlns:a16="http://schemas.microsoft.com/office/drawing/2014/main" id="{F9FD3769-3A09-4882-9B26-C6D1F9E5EA2F}"/>
                </a:ext>
              </a:extLst>
            </p:cNvPr>
            <p:cNvSpPr/>
            <p:nvPr/>
          </p:nvSpPr>
          <p:spPr>
            <a:xfrm>
              <a:off x="6493361" y="3105507"/>
              <a:ext cx="2194560" cy="721895"/>
            </a:xfrm>
            <a:prstGeom prst="rect">
              <a:avLst/>
            </a:prstGeom>
            <a:solidFill>
              <a:schemeClr val="accent1">
                <a:lumMod val="20000"/>
                <a:lumOff val="8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EMprint" panose="020B0503020204020204" pitchFamily="34" charset="0"/>
                  <a:ea typeface="EMprint" panose="020B0503020204020204" pitchFamily="34" charset="0"/>
                  <a:cs typeface="+mn-cs"/>
                </a:rPr>
                <a:t>Environment</a:t>
              </a:r>
            </a:p>
          </p:txBody>
        </p:sp>
      </p:grpSp>
    </p:spTree>
    <p:extLst>
      <p:ext uri="{BB962C8B-B14F-4D97-AF65-F5344CB8AC3E}">
        <p14:creationId xmlns:p14="http://schemas.microsoft.com/office/powerpoint/2010/main" val="3757896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DE1A3D-50F5-A776-D9A6-567184E71510}"/>
              </a:ext>
            </a:extLst>
          </p:cNvPr>
          <p:cNvSpPr>
            <a:spLocks noGrp="1"/>
          </p:cNvSpPr>
          <p:nvPr>
            <p:ph type="title"/>
          </p:nvPr>
        </p:nvSpPr>
        <p:spPr>
          <a:xfrm>
            <a:off x="-3" y="-6858000"/>
            <a:ext cx="5669280" cy="6858000"/>
          </a:xfrm>
        </p:spPr>
        <p:txBody>
          <a:bodyPr vert="horz" wrap="square" lIns="585216" tIns="585216" rIns="585216" bIns="585216" rtlCol="0" anchor="b">
            <a:noAutofit/>
          </a:bodyPr>
          <a:lstStyle/>
          <a:p>
            <a:r>
              <a:rPr lang="en-US"/>
              <a:t>Poll results</a:t>
            </a:r>
          </a:p>
        </p:txBody>
      </p:sp>
      <p:pic>
        <p:nvPicPr>
          <p:cNvPr id="5" name="Picture 4" descr="Diagram&#10;&#10;Description automatically generated">
            <a:extLst>
              <a:ext uri="{FF2B5EF4-FFF2-40B4-BE49-F238E27FC236}">
                <a16:creationId xmlns:a16="http://schemas.microsoft.com/office/drawing/2014/main" id="{203B6A8C-29EC-23A6-D28F-D0CB2999C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28625"/>
            <a:ext cx="11430000" cy="6000750"/>
          </a:xfrm>
          <a:prstGeom prst="rect">
            <a:avLst/>
          </a:prstGeom>
        </p:spPr>
      </p:pic>
    </p:spTree>
    <p:extLst>
      <p:ext uri="{BB962C8B-B14F-4D97-AF65-F5344CB8AC3E}">
        <p14:creationId xmlns:p14="http://schemas.microsoft.com/office/powerpoint/2010/main" val="316896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414EC-F076-07C1-6589-B32C52EECAFD}"/>
              </a:ext>
            </a:extLst>
          </p:cNvPr>
          <p:cNvSpPr>
            <a:spLocks noGrp="1"/>
          </p:cNvSpPr>
          <p:nvPr>
            <p:ph type="title"/>
          </p:nvPr>
        </p:nvSpPr>
        <p:spPr>
          <a:xfrm>
            <a:off x="425366" y="374921"/>
            <a:ext cx="11341268" cy="680196"/>
          </a:xfrm>
        </p:spPr>
        <p:txBody>
          <a:bodyPr/>
          <a:lstStyle/>
          <a:p>
            <a:r>
              <a:rPr lang="en-US" sz="4000"/>
              <a:t>Advice from a veteran Power Platform advocate</a:t>
            </a:r>
          </a:p>
        </p:txBody>
      </p:sp>
      <p:sp>
        <p:nvSpPr>
          <p:cNvPr id="6" name="TextBox 5">
            <a:extLst>
              <a:ext uri="{FF2B5EF4-FFF2-40B4-BE49-F238E27FC236}">
                <a16:creationId xmlns:a16="http://schemas.microsoft.com/office/drawing/2014/main" id="{9D34135D-48AE-8B25-CE8F-0149DD90FA91}"/>
              </a:ext>
            </a:extLst>
          </p:cNvPr>
          <p:cNvSpPr txBox="1"/>
          <p:nvPr/>
        </p:nvSpPr>
        <p:spPr>
          <a:xfrm>
            <a:off x="1700905" y="1912274"/>
            <a:ext cx="1860125" cy="738664"/>
          </a:xfrm>
          <a:prstGeom prst="rect">
            <a:avLst/>
          </a:prstGeom>
          <a:noFill/>
        </p:spPr>
        <p:txBody>
          <a:bodyPr wrap="none" lIns="182880" tIns="146304" rIns="182880" bIns="146304" rtlCol="0">
            <a:spAutoFit/>
          </a:bodyPr>
          <a:lstStyle/>
          <a:p>
            <a:pPr>
              <a:lnSpc>
                <a:spcPct val="90000"/>
              </a:lnSpc>
              <a:spcAft>
                <a:spcPts val="600"/>
              </a:spcAft>
            </a:pPr>
            <a:r>
              <a:rPr lang="en-US" sz="3200" b="1">
                <a:gradFill>
                  <a:gsLst>
                    <a:gs pos="2917">
                      <a:schemeClr val="tx1"/>
                    </a:gs>
                    <a:gs pos="30000">
                      <a:schemeClr val="tx1"/>
                    </a:gs>
                  </a:gsLst>
                  <a:lin ang="5400000" scaled="0"/>
                </a:gradFill>
              </a:rPr>
              <a:t>BEFORE</a:t>
            </a:r>
          </a:p>
        </p:txBody>
      </p:sp>
      <p:sp>
        <p:nvSpPr>
          <p:cNvPr id="7" name="TextBox 6">
            <a:extLst>
              <a:ext uri="{FF2B5EF4-FFF2-40B4-BE49-F238E27FC236}">
                <a16:creationId xmlns:a16="http://schemas.microsoft.com/office/drawing/2014/main" id="{1D82ED54-519B-840A-CC44-9098CBAFF5B1}"/>
              </a:ext>
            </a:extLst>
          </p:cNvPr>
          <p:cNvSpPr txBox="1"/>
          <p:nvPr/>
        </p:nvSpPr>
        <p:spPr>
          <a:xfrm>
            <a:off x="5188238" y="3495266"/>
            <a:ext cx="1245007" cy="794064"/>
          </a:xfrm>
          <a:prstGeom prst="rect">
            <a:avLst/>
          </a:prstGeom>
          <a:solidFill>
            <a:schemeClr val="bg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VS</a:t>
            </a:r>
          </a:p>
        </p:txBody>
      </p:sp>
      <p:sp>
        <p:nvSpPr>
          <p:cNvPr id="4" name="TextBox 3">
            <a:extLst>
              <a:ext uri="{FF2B5EF4-FFF2-40B4-BE49-F238E27FC236}">
                <a16:creationId xmlns:a16="http://schemas.microsoft.com/office/drawing/2014/main" id="{FA461349-C6C2-E5F4-5E8A-465E3DCD4206}"/>
              </a:ext>
            </a:extLst>
          </p:cNvPr>
          <p:cNvSpPr txBox="1"/>
          <p:nvPr/>
        </p:nvSpPr>
        <p:spPr>
          <a:xfrm>
            <a:off x="7829836" y="1865559"/>
            <a:ext cx="1602233" cy="738664"/>
          </a:xfrm>
          <a:prstGeom prst="rect">
            <a:avLst/>
          </a:prstGeom>
          <a:noFill/>
        </p:spPr>
        <p:txBody>
          <a:bodyPr wrap="none" lIns="182880" tIns="146304" rIns="182880" bIns="146304" rtlCol="0">
            <a:spAutoFit/>
          </a:bodyPr>
          <a:lstStyle/>
          <a:p>
            <a:pPr>
              <a:lnSpc>
                <a:spcPct val="90000"/>
              </a:lnSpc>
              <a:spcAft>
                <a:spcPts val="600"/>
              </a:spcAft>
            </a:pPr>
            <a:r>
              <a:rPr lang="en-US" sz="3200" b="1">
                <a:gradFill>
                  <a:gsLst>
                    <a:gs pos="2917">
                      <a:schemeClr val="tx1"/>
                    </a:gs>
                    <a:gs pos="30000">
                      <a:schemeClr val="tx1"/>
                    </a:gs>
                  </a:gsLst>
                  <a:lin ang="5400000" scaled="0"/>
                </a:gradFill>
              </a:rPr>
              <a:t>AFTER</a:t>
            </a:r>
          </a:p>
        </p:txBody>
      </p:sp>
      <p:sp>
        <p:nvSpPr>
          <p:cNvPr id="3" name="TextBox 2">
            <a:extLst>
              <a:ext uri="{FF2B5EF4-FFF2-40B4-BE49-F238E27FC236}">
                <a16:creationId xmlns:a16="http://schemas.microsoft.com/office/drawing/2014/main" id="{BAE45CF7-F6CA-6D90-E0A4-209CEB54DB62}"/>
              </a:ext>
            </a:extLst>
          </p:cNvPr>
          <p:cNvSpPr txBox="1"/>
          <p:nvPr/>
        </p:nvSpPr>
        <p:spPr>
          <a:xfrm>
            <a:off x="521126" y="2846520"/>
            <a:ext cx="11341265" cy="226523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Development</a:t>
            </a:r>
            <a:r>
              <a:rPr kumimoji="0" lang="en-US" sz="24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   1+ Pro-dev 			2 motivated makers</a:t>
            </a:r>
          </a:p>
          <a:p>
            <a:pPr marL="0" marR="0" lvl="0" indent="0" algn="l" defTabSz="914400" rtl="0" eaLnBrk="1" fontAlgn="auto" latinLnBrk="0" hangingPunct="1">
              <a:lnSpc>
                <a:spcPct val="90000"/>
              </a:lnSpc>
              <a:spcBef>
                <a:spcPts val="0"/>
              </a:spcBef>
              <a:spcAft>
                <a:spcPts val="600"/>
              </a:spcAft>
              <a:buClrTx/>
              <a:buSzTx/>
              <a:buFontTx/>
              <a:buNone/>
              <a:tabLst/>
              <a:defRPr/>
            </a:pPr>
            <a:endParaRPr lang="en-US" sz="2400" b="1">
              <a:gradFill>
                <a:gsLst>
                  <a:gs pos="2917">
                    <a:prstClr val="white"/>
                  </a:gs>
                  <a:gs pos="30000">
                    <a:prstClr val="white"/>
                  </a:gs>
                </a:gsLst>
                <a:lin ang="5400000" scaled="0"/>
              </a:gradFill>
              <a:latin typeface="Segoe UI"/>
            </a:endParaRPr>
          </a:p>
          <a:p>
            <a:pPr marL="0" marR="0" lvl="0" indent="0" algn="l" defTabSz="914400" rtl="0" eaLnBrk="1" fontAlgn="auto" latinLnBrk="0" hangingPunct="1">
              <a:lnSpc>
                <a:spcPct val="90000"/>
              </a:lnSpc>
              <a:spcBef>
                <a:spcPts val="0"/>
              </a:spcBef>
              <a:spcAft>
                <a:spcPts val="600"/>
              </a:spcAft>
              <a:buClrTx/>
              <a:buSzTx/>
              <a:buFontTx/>
              <a:buNone/>
              <a:tabLst/>
              <a:defRPr/>
            </a:pPr>
            <a:r>
              <a:rPr lang="en-US" sz="2400" b="1">
                <a:gradFill>
                  <a:gsLst>
                    <a:gs pos="2917">
                      <a:prstClr val="white"/>
                    </a:gs>
                    <a:gs pos="30000">
                      <a:prstClr val="white"/>
                    </a:gs>
                  </a:gsLst>
                  <a:lin ang="5400000" scaled="0"/>
                </a:gradFill>
                <a:latin typeface="Segoe UI"/>
              </a:rPr>
              <a:t>Time</a:t>
            </a:r>
            <a:r>
              <a:rPr lang="en-US" sz="2400">
                <a:gradFill>
                  <a:gsLst>
                    <a:gs pos="2917">
                      <a:prstClr val="white"/>
                    </a:gs>
                    <a:gs pos="30000">
                      <a:prstClr val="white"/>
                    </a:gs>
                  </a:gsLst>
                  <a:lin ang="5400000" scaled="0"/>
                </a:gradFill>
                <a:latin typeface="Segoe UI"/>
              </a:rPr>
              <a:t>:  </a:t>
            </a:r>
            <a:r>
              <a:rPr kumimoji="0" lang="en-US" sz="24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9 months					2w to concept, 3m to GA</a:t>
            </a:r>
          </a:p>
          <a:p>
            <a:pPr marL="0" marR="0" lvl="0" indent="0" algn="l" defTabSz="914400" rtl="0" eaLnBrk="1" fontAlgn="auto" latinLnBrk="0" hangingPunct="1">
              <a:lnSpc>
                <a:spcPct val="90000"/>
              </a:lnSpc>
              <a:spcBef>
                <a:spcPts val="0"/>
              </a:spcBef>
              <a:spcAft>
                <a:spcPts val="600"/>
              </a:spcAft>
              <a:buClrTx/>
              <a:buSzTx/>
              <a:buFontTx/>
              <a:buNone/>
              <a:tabLst/>
              <a:defRPr/>
            </a:pPr>
            <a:endParaRPr lang="en-US" sz="2400">
              <a:gradFill>
                <a:gsLst>
                  <a:gs pos="2917">
                    <a:prstClr val="white"/>
                  </a:gs>
                  <a:gs pos="30000">
                    <a:prstClr val="white"/>
                  </a:gs>
                </a:gsLst>
                <a:lin ang="5400000" scaled="0"/>
              </a:gradFill>
              <a:latin typeface="Segoe UI"/>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New requirement</a:t>
            </a:r>
            <a:r>
              <a:rPr kumimoji="0" lang="en-US" sz="24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 File a request			Huy-tested, Business approved</a:t>
            </a:r>
          </a:p>
        </p:txBody>
      </p:sp>
      <p:cxnSp>
        <p:nvCxnSpPr>
          <p:cNvPr id="5" name="Straight Connector 4">
            <a:extLst>
              <a:ext uri="{FF2B5EF4-FFF2-40B4-BE49-F238E27FC236}">
                <a16:creationId xmlns:a16="http://schemas.microsoft.com/office/drawing/2014/main" id="{2BD65000-B29E-EB6A-E46F-6EA2CECF6E24}"/>
              </a:ext>
              <a:ext uri="{C183D7F6-B498-43B3-948B-1728B52AA6E4}">
                <adec:decorative xmlns:adec="http://schemas.microsoft.com/office/drawing/2017/decorative" val="1"/>
              </a:ext>
            </a:extLst>
          </p:cNvPr>
          <p:cNvCxnSpPr/>
          <p:nvPr/>
        </p:nvCxnSpPr>
        <p:spPr>
          <a:xfrm>
            <a:off x="5789543" y="1485900"/>
            <a:ext cx="0" cy="517934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23591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with medium confidence">
            <a:extLst>
              <a:ext uri="{FF2B5EF4-FFF2-40B4-BE49-F238E27FC236}">
                <a16:creationId xmlns:a16="http://schemas.microsoft.com/office/drawing/2014/main" id="{793925E0-131F-209B-EAD2-07CDEFE6F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a:noFill/>
        </p:spPr>
      </p:pic>
      <p:sp>
        <p:nvSpPr>
          <p:cNvPr id="3" name="Title 1">
            <a:extLst>
              <a:ext uri="{FF2B5EF4-FFF2-40B4-BE49-F238E27FC236}">
                <a16:creationId xmlns:a16="http://schemas.microsoft.com/office/drawing/2014/main" id="{E4FB8A92-FD5F-8B1A-37BB-87F2A51F32CE}"/>
              </a:ext>
            </a:extLst>
          </p:cNvPr>
          <p:cNvSpPr txBox="1">
            <a:spLocks noGrp="1"/>
          </p:cNvSpPr>
          <p:nvPr>
            <p:ph type="title" idx="4294967295"/>
          </p:nvPr>
        </p:nvSpPr>
        <p:spPr bwMode="ltGray">
          <a:xfrm>
            <a:off x="0" y="0"/>
            <a:ext cx="5669280" cy="6858000"/>
          </a:xfrm>
          <a:prstGeom prst="rect">
            <a:avLst/>
          </a:prstGeom>
          <a:gradFill flip="none" rotWithShape="1">
            <a:gsLst>
              <a:gs pos="50000">
                <a:srgbClr val="000000">
                  <a:alpha val="70000"/>
                </a:srgbClr>
              </a:gs>
              <a:gs pos="100000">
                <a:srgbClr val="000000">
                  <a:alpha val="0"/>
                </a:srgbClr>
              </a:gs>
            </a:gsLst>
            <a:lin ang="0" scaled="1"/>
            <a:tileRect/>
          </a:gradFill>
          <a:ln>
            <a:noFill/>
            <a:prstDash/>
          </a:ln>
          <a:effectLst/>
        </p:spPr>
        <p:txBody>
          <a:bodyPr rot="0" spcFirstLastPara="0" vertOverflow="overflow" horzOverflow="overflow" vert="horz" wrap="square" lIns="585216" tIns="585216" rIns="585216" bIns="585216" numCol="1" spcCol="0" rtlCol="0" fromWordArt="0" anchor="ctr" anchorCtr="0" forceAA="0" compatLnSpc="1">
            <a:prstTxWarp prst="textNoShape">
              <a:avLst/>
            </a:prstTxWarp>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for enterprise, Built to last</a:t>
            </a:r>
          </a:p>
        </p:txBody>
      </p:sp>
    </p:spTree>
    <p:extLst>
      <p:ext uri="{BB962C8B-B14F-4D97-AF65-F5344CB8AC3E}">
        <p14:creationId xmlns:p14="http://schemas.microsoft.com/office/powerpoint/2010/main" val="187392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D318C-9EF3-512D-BFF4-D62303977D6D}"/>
              </a:ext>
            </a:extLst>
          </p:cNvPr>
          <p:cNvSpPr>
            <a:spLocks noGrp="1"/>
          </p:cNvSpPr>
          <p:nvPr>
            <p:ph type="title"/>
          </p:nvPr>
        </p:nvSpPr>
        <p:spPr/>
        <p:txBody>
          <a:bodyPr/>
          <a:lstStyle/>
          <a:p>
            <a:r>
              <a:rPr lang="en-US"/>
              <a:t>AMP’s Scale Journey</a:t>
            </a:r>
            <a:endParaRPr lang="en-US">
              <a:highlight>
                <a:srgbClr val="FFFF00"/>
              </a:highlight>
            </a:endParaRPr>
          </a:p>
        </p:txBody>
      </p:sp>
      <p:pic>
        <p:nvPicPr>
          <p:cNvPr id="6" name="Picture 5" descr="Huge excel spreadsheet">
            <a:extLst>
              <a:ext uri="{FF2B5EF4-FFF2-40B4-BE49-F238E27FC236}">
                <a16:creationId xmlns:a16="http://schemas.microsoft.com/office/drawing/2014/main" id="{374A4957-B5A1-308C-4E72-1B252F3CE816}"/>
              </a:ext>
            </a:extLst>
          </p:cNvPr>
          <p:cNvPicPr>
            <a:picLocks noChangeAspect="1"/>
          </p:cNvPicPr>
          <p:nvPr/>
        </p:nvPicPr>
        <p:blipFill>
          <a:blip r:embed="rId3"/>
          <a:stretch>
            <a:fillRect/>
          </a:stretch>
        </p:blipFill>
        <p:spPr>
          <a:xfrm>
            <a:off x="499390" y="2041802"/>
            <a:ext cx="3721629" cy="1257989"/>
          </a:xfrm>
          <a:prstGeom prst="rect">
            <a:avLst/>
          </a:prstGeom>
        </p:spPr>
      </p:pic>
      <p:pic>
        <p:nvPicPr>
          <p:cNvPr id="9" name="Picture 8" descr="Input data flow to Dataverse">
            <a:extLst>
              <a:ext uri="{FF2B5EF4-FFF2-40B4-BE49-F238E27FC236}">
                <a16:creationId xmlns:a16="http://schemas.microsoft.com/office/drawing/2014/main" id="{933A1EC2-B4F9-BE0D-FACA-76C1AD105FE2}"/>
              </a:ext>
            </a:extLst>
          </p:cNvPr>
          <p:cNvPicPr>
            <a:picLocks noChangeAspect="1"/>
          </p:cNvPicPr>
          <p:nvPr/>
        </p:nvPicPr>
        <p:blipFill>
          <a:blip r:embed="rId4"/>
          <a:stretch>
            <a:fillRect/>
          </a:stretch>
        </p:blipFill>
        <p:spPr>
          <a:xfrm>
            <a:off x="6200812" y="1903077"/>
            <a:ext cx="4230256" cy="1627539"/>
          </a:xfrm>
          <a:prstGeom prst="rect">
            <a:avLst/>
          </a:prstGeom>
        </p:spPr>
      </p:pic>
      <p:sp>
        <p:nvSpPr>
          <p:cNvPr id="15" name="TextBox 14">
            <a:extLst>
              <a:ext uri="{FF2B5EF4-FFF2-40B4-BE49-F238E27FC236}">
                <a16:creationId xmlns:a16="http://schemas.microsoft.com/office/drawing/2014/main" id="{9E2E5C59-0C19-5FE4-4787-452AC8CDA2C5}"/>
              </a:ext>
            </a:extLst>
          </p:cNvPr>
          <p:cNvSpPr txBox="1"/>
          <p:nvPr/>
        </p:nvSpPr>
        <p:spPr>
          <a:xfrm>
            <a:off x="6305355" y="3866126"/>
            <a:ext cx="1461810" cy="369332"/>
          </a:xfrm>
          <a:prstGeom prst="rect">
            <a:avLst/>
          </a:prstGeom>
          <a:noFill/>
        </p:spPr>
        <p:txBody>
          <a:bodyPr wrap="square">
            <a:spAutoFit/>
          </a:bodyPr>
          <a:lstStyle/>
          <a:p>
            <a:pPr algn="ctr"/>
            <a:r>
              <a:rPr lang="en-US" sz="1800" err="1">
                <a:effectLst/>
                <a:latin typeface="Calibri" panose="020F0502020204030204" pitchFamily="34" charset="0"/>
                <a:ea typeface="Calibri" panose="020F0502020204030204" pitchFamily="34" charset="0"/>
              </a:rPr>
              <a:t>Kearl</a:t>
            </a:r>
            <a:endParaRPr lang="en-US"/>
          </a:p>
        </p:txBody>
      </p:sp>
      <p:sp>
        <p:nvSpPr>
          <p:cNvPr id="19" name="TextBox 18">
            <a:extLst>
              <a:ext uri="{FF2B5EF4-FFF2-40B4-BE49-F238E27FC236}">
                <a16:creationId xmlns:a16="http://schemas.microsoft.com/office/drawing/2014/main" id="{438ACFDE-59B9-0082-6B4E-F8367634C6B0}"/>
              </a:ext>
            </a:extLst>
          </p:cNvPr>
          <p:cNvSpPr txBox="1"/>
          <p:nvPr/>
        </p:nvSpPr>
        <p:spPr>
          <a:xfrm>
            <a:off x="8617553" y="3866126"/>
            <a:ext cx="1978188" cy="369332"/>
          </a:xfrm>
          <a:prstGeom prst="rect">
            <a:avLst/>
          </a:prstGeom>
          <a:noFill/>
        </p:spPr>
        <p:txBody>
          <a:bodyPr wrap="square">
            <a:spAutoFit/>
          </a:bodyPr>
          <a:lstStyle/>
          <a:p>
            <a:pPr algn="ctr"/>
            <a:r>
              <a:rPr lang="en-US" sz="1800">
                <a:effectLst/>
                <a:latin typeface="Calibri" panose="020F0502020204030204" pitchFamily="34" charset="0"/>
                <a:ea typeface="Calibri" panose="020F0502020204030204" pitchFamily="34" charset="0"/>
              </a:rPr>
              <a:t>Hebron, Cold Lake</a:t>
            </a:r>
            <a:endParaRPr lang="en-US"/>
          </a:p>
        </p:txBody>
      </p:sp>
      <p:sp>
        <p:nvSpPr>
          <p:cNvPr id="27" name="TextBox 26">
            <a:extLst>
              <a:ext uri="{FF2B5EF4-FFF2-40B4-BE49-F238E27FC236}">
                <a16:creationId xmlns:a16="http://schemas.microsoft.com/office/drawing/2014/main" id="{80E07C48-507C-72BE-329A-12234A8AE8A4}"/>
              </a:ext>
            </a:extLst>
          </p:cNvPr>
          <p:cNvSpPr txBox="1"/>
          <p:nvPr/>
        </p:nvSpPr>
        <p:spPr>
          <a:xfrm>
            <a:off x="5845197" y="4354275"/>
            <a:ext cx="2382127" cy="1114151"/>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sz="1600"/>
              <a:t>15 GB to-date</a:t>
            </a:r>
          </a:p>
          <a:p>
            <a:pPr marL="285750" indent="-285750">
              <a:lnSpc>
                <a:spcPct val="90000"/>
              </a:lnSpc>
              <a:spcAft>
                <a:spcPts val="600"/>
              </a:spcAft>
              <a:buFont typeface="Arial" panose="020B0604020202020204" pitchFamily="34" charset="0"/>
              <a:buChar char="•"/>
            </a:pPr>
            <a:r>
              <a:rPr lang="en-US" sz="1600"/>
              <a:t>60K annual records</a:t>
            </a:r>
          </a:p>
          <a:p>
            <a:pPr marL="285750" indent="-285750">
              <a:lnSpc>
                <a:spcPct val="90000"/>
              </a:lnSpc>
              <a:spcAft>
                <a:spcPts val="600"/>
              </a:spcAft>
              <a:buFont typeface="Arial" panose="020B0604020202020204" pitchFamily="34" charset="0"/>
              <a:buChar char="•"/>
            </a:pPr>
            <a:r>
              <a:rPr lang="en-US" sz="1600"/>
              <a:t>250 total users</a:t>
            </a:r>
          </a:p>
        </p:txBody>
      </p:sp>
      <p:sp>
        <p:nvSpPr>
          <p:cNvPr id="29" name="TextBox 28">
            <a:extLst>
              <a:ext uri="{FF2B5EF4-FFF2-40B4-BE49-F238E27FC236}">
                <a16:creationId xmlns:a16="http://schemas.microsoft.com/office/drawing/2014/main" id="{C7D27BEF-5987-3414-6709-C9996AA31687}"/>
              </a:ext>
            </a:extLst>
          </p:cNvPr>
          <p:cNvSpPr txBox="1"/>
          <p:nvPr/>
        </p:nvSpPr>
        <p:spPr>
          <a:xfrm>
            <a:off x="8415584" y="4360623"/>
            <a:ext cx="2382127" cy="1114151"/>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sz="1600"/>
              <a:t>3 GB to-date</a:t>
            </a:r>
          </a:p>
          <a:p>
            <a:pPr marL="285750" indent="-285750">
              <a:lnSpc>
                <a:spcPct val="90000"/>
              </a:lnSpc>
              <a:spcAft>
                <a:spcPts val="600"/>
              </a:spcAft>
              <a:buFont typeface="Arial" panose="020B0604020202020204" pitchFamily="34" charset="0"/>
              <a:buChar char="•"/>
            </a:pPr>
            <a:r>
              <a:rPr lang="en-US" sz="1600"/>
              <a:t>30K annual records</a:t>
            </a:r>
          </a:p>
          <a:p>
            <a:pPr marL="285750" indent="-285750">
              <a:lnSpc>
                <a:spcPct val="90000"/>
              </a:lnSpc>
              <a:spcAft>
                <a:spcPts val="600"/>
              </a:spcAft>
              <a:buFont typeface="Arial" panose="020B0604020202020204" pitchFamily="34" charset="0"/>
              <a:buChar char="•"/>
            </a:pPr>
            <a:r>
              <a:rPr lang="en-US" sz="1600"/>
              <a:t>400 total users</a:t>
            </a:r>
          </a:p>
        </p:txBody>
      </p:sp>
      <p:sp>
        <p:nvSpPr>
          <p:cNvPr id="31" name="Arrow: Right 30">
            <a:extLst>
              <a:ext uri="{FF2B5EF4-FFF2-40B4-BE49-F238E27FC236}">
                <a16:creationId xmlns:a16="http://schemas.microsoft.com/office/drawing/2014/main" id="{6CA24A70-C7E2-8DA5-2D06-018AB9B18CEF}"/>
              </a:ext>
              <a:ext uri="{C183D7F6-B498-43B3-948B-1728B52AA6E4}">
                <adec:decorative xmlns:adec="http://schemas.microsoft.com/office/drawing/2017/decorative" val="1"/>
              </a:ext>
            </a:extLst>
          </p:cNvPr>
          <p:cNvSpPr/>
          <p:nvPr/>
        </p:nvSpPr>
        <p:spPr bwMode="auto">
          <a:xfrm>
            <a:off x="4728244" y="2424596"/>
            <a:ext cx="603835" cy="599821"/>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33" name="TextBox 32">
            <a:extLst>
              <a:ext uri="{FF2B5EF4-FFF2-40B4-BE49-F238E27FC236}">
                <a16:creationId xmlns:a16="http://schemas.microsoft.com/office/drawing/2014/main" id="{8E9E03C0-C1E2-A571-68AC-E904045E7FF3}"/>
              </a:ext>
            </a:extLst>
          </p:cNvPr>
          <p:cNvSpPr txBox="1"/>
          <p:nvPr/>
        </p:nvSpPr>
        <p:spPr>
          <a:xfrm>
            <a:off x="779229" y="3914347"/>
            <a:ext cx="2757952" cy="1114151"/>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sz="1600"/>
              <a:t>10+ spreadsheets / list</a:t>
            </a:r>
          </a:p>
          <a:p>
            <a:pPr marL="285750" indent="-285750">
              <a:lnSpc>
                <a:spcPct val="90000"/>
              </a:lnSpc>
              <a:spcAft>
                <a:spcPts val="600"/>
              </a:spcAft>
              <a:buFont typeface="Arial" panose="020B0604020202020204" pitchFamily="34" charset="0"/>
              <a:buChar char="•"/>
            </a:pPr>
            <a:r>
              <a:rPr lang="en-US" sz="1600"/>
              <a:t>100+ tables</a:t>
            </a:r>
          </a:p>
          <a:p>
            <a:pPr marL="285750" indent="-285750">
              <a:lnSpc>
                <a:spcPct val="90000"/>
              </a:lnSpc>
              <a:spcAft>
                <a:spcPts val="600"/>
              </a:spcAft>
              <a:buFont typeface="Arial" panose="020B0604020202020204" pitchFamily="34" charset="0"/>
              <a:buChar char="•"/>
            </a:pPr>
            <a:r>
              <a:rPr lang="en-US" sz="1600"/>
              <a:t>100+ co-users</a:t>
            </a:r>
          </a:p>
        </p:txBody>
      </p:sp>
      <p:sp>
        <p:nvSpPr>
          <p:cNvPr id="3" name="Rectangle: Rounded Corners 2">
            <a:extLst>
              <a:ext uri="{FF2B5EF4-FFF2-40B4-BE49-F238E27FC236}">
                <a16:creationId xmlns:a16="http://schemas.microsoft.com/office/drawing/2014/main" id="{05D45BB4-D069-A435-26DA-5F72CE1BD369}"/>
              </a:ext>
              <a:ext uri="{C183D7F6-B498-43B3-948B-1728B52AA6E4}">
                <adec:decorative xmlns:adec="http://schemas.microsoft.com/office/drawing/2017/decorative" val="1"/>
              </a:ext>
            </a:extLst>
          </p:cNvPr>
          <p:cNvSpPr/>
          <p:nvPr/>
        </p:nvSpPr>
        <p:spPr bwMode="auto">
          <a:xfrm>
            <a:off x="5884432" y="3707904"/>
            <a:ext cx="2342891" cy="1937809"/>
          </a:xfrm>
          <a:prstGeom prst="roundRect">
            <a:avLst/>
          </a:prstGeom>
          <a:noFill/>
          <a:ln>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A0B49B47-6D3C-F61B-DA9E-9FDB2E64FB3F}"/>
              </a:ext>
              <a:ext uri="{C183D7F6-B498-43B3-948B-1728B52AA6E4}">
                <adec:decorative xmlns:adec="http://schemas.microsoft.com/office/drawing/2017/decorative" val="1"/>
              </a:ext>
            </a:extLst>
          </p:cNvPr>
          <p:cNvSpPr/>
          <p:nvPr/>
        </p:nvSpPr>
        <p:spPr bwMode="auto">
          <a:xfrm>
            <a:off x="8454820" y="3707903"/>
            <a:ext cx="2342891" cy="1937809"/>
          </a:xfrm>
          <a:prstGeom prst="roundRect">
            <a:avLst/>
          </a:prstGeom>
          <a:noFill/>
          <a:ln>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386036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D318C-9EF3-512D-BFF4-D62303977D6D}"/>
              </a:ext>
            </a:extLst>
          </p:cNvPr>
          <p:cNvSpPr>
            <a:spLocks noGrp="1"/>
          </p:cNvSpPr>
          <p:nvPr>
            <p:ph type="title"/>
          </p:nvPr>
        </p:nvSpPr>
        <p:spPr/>
        <p:txBody>
          <a:bodyPr/>
          <a:lstStyle/>
          <a:p>
            <a:r>
              <a:rPr lang="en-US"/>
              <a:t>Dataverse unlocks battle-tested enterprise scale</a:t>
            </a:r>
            <a:endParaRPr lang="en-US">
              <a:solidFill>
                <a:schemeClr val="bg1"/>
              </a:solidFill>
              <a:highlight>
                <a:srgbClr val="FFFF00"/>
              </a:highlight>
            </a:endParaRPr>
          </a:p>
        </p:txBody>
      </p:sp>
      <p:pic>
        <p:nvPicPr>
          <p:cNvPr id="9" name="Picture 8" descr="Data input to Dataverse from SAP with Data lake, Kepler, Azure Data Factory and Dataverse.">
            <a:extLst>
              <a:ext uri="{FF2B5EF4-FFF2-40B4-BE49-F238E27FC236}">
                <a16:creationId xmlns:a16="http://schemas.microsoft.com/office/drawing/2014/main" id="{933A1EC2-B4F9-BE0D-FACA-76C1AD105FE2}"/>
              </a:ext>
            </a:extLst>
          </p:cNvPr>
          <p:cNvPicPr>
            <a:picLocks noChangeAspect="1"/>
          </p:cNvPicPr>
          <p:nvPr/>
        </p:nvPicPr>
        <p:blipFill>
          <a:blip r:embed="rId3"/>
          <a:stretch>
            <a:fillRect/>
          </a:stretch>
        </p:blipFill>
        <p:spPr>
          <a:xfrm>
            <a:off x="322355" y="1824347"/>
            <a:ext cx="4551490" cy="1751130"/>
          </a:xfrm>
          <a:prstGeom prst="rect">
            <a:avLst/>
          </a:prstGeom>
          <a:ln>
            <a:solidFill>
              <a:schemeClr val="bg1"/>
            </a:solidFill>
          </a:ln>
        </p:spPr>
      </p:pic>
      <p:sp>
        <p:nvSpPr>
          <p:cNvPr id="12" name="Arrow: Right 11">
            <a:extLst>
              <a:ext uri="{FF2B5EF4-FFF2-40B4-BE49-F238E27FC236}">
                <a16:creationId xmlns:a16="http://schemas.microsoft.com/office/drawing/2014/main" id="{2AD53919-5BB2-2BAA-5A57-A1639F6F81D5}"/>
              </a:ext>
              <a:ext uri="{C183D7F6-B498-43B3-948B-1728B52AA6E4}">
                <adec:decorative xmlns:adec="http://schemas.microsoft.com/office/drawing/2017/decorative" val="1"/>
              </a:ext>
            </a:extLst>
          </p:cNvPr>
          <p:cNvSpPr/>
          <p:nvPr/>
        </p:nvSpPr>
        <p:spPr bwMode="auto">
          <a:xfrm>
            <a:off x="5421676" y="2557291"/>
            <a:ext cx="603835" cy="599821"/>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28" name="Picture 4" descr="Screenshot of sales tool">
            <a:extLst>
              <a:ext uri="{FF2B5EF4-FFF2-40B4-BE49-F238E27FC236}">
                <a16:creationId xmlns:a16="http://schemas.microsoft.com/office/drawing/2014/main" id="{D3BB1C41-C97B-FF91-12D6-CDE089130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7833" y="1680529"/>
            <a:ext cx="3096148" cy="193596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creenshots of model-driven app and Power BI reports">
            <a:extLst>
              <a:ext uri="{FF2B5EF4-FFF2-40B4-BE49-F238E27FC236}">
                <a16:creationId xmlns:a16="http://schemas.microsoft.com/office/drawing/2014/main" id="{FA1F0BF4-DD3E-AA66-101F-06FFC002A8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8498" y="1965680"/>
            <a:ext cx="3961413" cy="2109368"/>
          </a:xfrm>
          <a:prstGeom prst="rect">
            <a:avLst/>
          </a:prstGeom>
          <a:noFill/>
          <a:extLst>
            <a:ext uri="{909E8E84-426E-40DD-AFC4-6F175D3DCCD1}">
              <a14:hiddenFill xmlns:a14="http://schemas.microsoft.com/office/drawing/2010/main">
                <a:solidFill>
                  <a:srgbClr val="FFFFFF"/>
                </a:solidFill>
              </a14:hiddenFill>
            </a:ext>
          </a:extLst>
        </p:spPr>
      </p:pic>
      <p:pic>
        <p:nvPicPr>
          <p:cNvPr id="28" name="My Shape" descr="Ikea">
            <a:extLst>
              <a:ext uri="{FF2B5EF4-FFF2-40B4-BE49-F238E27FC236}">
                <a16:creationId xmlns:a16="http://schemas.microsoft.com/office/drawing/2014/main" id="{81F590E2-CEBB-19EA-17C6-4C556FB250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9643" y="1989152"/>
            <a:ext cx="1450268" cy="767789"/>
          </a:xfrm>
          <a:prstGeom prst="rect">
            <a:avLst/>
          </a:prstGeom>
        </p:spPr>
      </p:pic>
      <p:pic>
        <p:nvPicPr>
          <p:cNvPr id="10" name="Picture 9">
            <a:extLst>
              <a:ext uri="{FF2B5EF4-FFF2-40B4-BE49-F238E27FC236}">
                <a16:creationId xmlns:a16="http://schemas.microsoft.com/office/drawing/2014/main" id="{0B46A4D8-1C55-D89E-1C06-90DFC6F3B71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74755" y="1976747"/>
            <a:ext cx="4551490" cy="1751130"/>
          </a:xfrm>
          <a:prstGeom prst="rect">
            <a:avLst/>
          </a:prstGeom>
          <a:ln>
            <a:solidFill>
              <a:schemeClr val="bg1"/>
            </a:solidFill>
          </a:ln>
        </p:spPr>
      </p:pic>
      <p:pic>
        <p:nvPicPr>
          <p:cNvPr id="11" name="Picture 10">
            <a:extLst>
              <a:ext uri="{FF2B5EF4-FFF2-40B4-BE49-F238E27FC236}">
                <a16:creationId xmlns:a16="http://schemas.microsoft.com/office/drawing/2014/main" id="{126B77E4-9DC5-0803-E998-FD11E7B82A3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7155" y="2129147"/>
            <a:ext cx="4551490" cy="1751130"/>
          </a:xfrm>
          <a:prstGeom prst="rect">
            <a:avLst/>
          </a:prstGeom>
          <a:ln>
            <a:solidFill>
              <a:schemeClr val="bg1"/>
            </a:solidFill>
          </a:ln>
        </p:spPr>
      </p:pic>
      <p:pic>
        <p:nvPicPr>
          <p:cNvPr id="13" name="Picture 12">
            <a:extLst>
              <a:ext uri="{FF2B5EF4-FFF2-40B4-BE49-F238E27FC236}">
                <a16:creationId xmlns:a16="http://schemas.microsoft.com/office/drawing/2014/main" id="{27C031D3-E8B9-A10F-5B4D-F03FBA110CE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79555" y="2281547"/>
            <a:ext cx="4551490" cy="1751130"/>
          </a:xfrm>
          <a:prstGeom prst="rect">
            <a:avLst/>
          </a:prstGeom>
          <a:ln>
            <a:solidFill>
              <a:schemeClr val="bg1"/>
            </a:solidFill>
          </a:ln>
        </p:spPr>
      </p:pic>
      <p:sp>
        <p:nvSpPr>
          <p:cNvPr id="4" name="TextBox 3">
            <a:extLst>
              <a:ext uri="{FF2B5EF4-FFF2-40B4-BE49-F238E27FC236}">
                <a16:creationId xmlns:a16="http://schemas.microsoft.com/office/drawing/2014/main" id="{092CF368-646B-8DFE-6703-3972C45759C3}"/>
              </a:ext>
            </a:extLst>
          </p:cNvPr>
          <p:cNvSpPr txBox="1"/>
          <p:nvPr/>
        </p:nvSpPr>
        <p:spPr>
          <a:xfrm>
            <a:off x="6805582" y="4176334"/>
            <a:ext cx="4312201" cy="646331"/>
          </a:xfrm>
          <a:prstGeom prst="rect">
            <a:avLst/>
          </a:prstGeom>
          <a:noFill/>
        </p:spPr>
        <p:txBody>
          <a:bodyPr wrap="square">
            <a:spAutoFit/>
          </a:bodyPr>
          <a:lstStyle/>
          <a:p>
            <a:r>
              <a:rPr lang="en-US"/>
              <a:t>“IKEA sees me” when working through the process of building a new kitchen</a:t>
            </a:r>
          </a:p>
        </p:txBody>
      </p:sp>
      <p:sp>
        <p:nvSpPr>
          <p:cNvPr id="5" name="Rectangle 4">
            <a:extLst>
              <a:ext uri="{FF2B5EF4-FFF2-40B4-BE49-F238E27FC236}">
                <a16:creationId xmlns:a16="http://schemas.microsoft.com/office/drawing/2014/main" id="{426E6E0A-308F-F77B-EBC0-2D9082002764}"/>
              </a:ext>
            </a:extLst>
          </p:cNvPr>
          <p:cNvSpPr/>
          <p:nvPr/>
        </p:nvSpPr>
        <p:spPr bwMode="auto">
          <a:xfrm>
            <a:off x="5964865" y="5007934"/>
            <a:ext cx="1828800" cy="1280253"/>
          </a:xfrm>
          <a:prstGeom prst="rect">
            <a:avLst/>
          </a:prstGeom>
          <a:solidFill>
            <a:srgbClr val="0058A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3200" b="0" i="0">
                <a:effectLst/>
                <a:latin typeface="Segoe UI Condensed"/>
              </a:rPr>
              <a:t>211,000 </a:t>
            </a:r>
            <a:r>
              <a:rPr lang="en-US" b="0" i="0">
                <a:effectLst/>
                <a:latin typeface="Segoe UI Condensed"/>
              </a:rPr>
              <a:t>employees</a:t>
            </a:r>
            <a:r>
              <a:rPr lang="en-US" sz="3200" b="0" i="0">
                <a:effectLst/>
                <a:latin typeface="Segoe UI Condensed"/>
              </a:rPr>
              <a:t> </a:t>
            </a:r>
          </a:p>
        </p:txBody>
      </p:sp>
      <p:sp>
        <p:nvSpPr>
          <p:cNvPr id="6" name="Rectangle 5">
            <a:extLst>
              <a:ext uri="{FF2B5EF4-FFF2-40B4-BE49-F238E27FC236}">
                <a16:creationId xmlns:a16="http://schemas.microsoft.com/office/drawing/2014/main" id="{FE2C3B5B-8C34-84C2-8487-E63644663FAC}"/>
              </a:ext>
            </a:extLst>
          </p:cNvPr>
          <p:cNvSpPr/>
          <p:nvPr/>
        </p:nvSpPr>
        <p:spPr bwMode="auto">
          <a:xfrm>
            <a:off x="8037350" y="5007934"/>
            <a:ext cx="1828800" cy="1280253"/>
          </a:xfrm>
          <a:prstGeom prst="rect">
            <a:avLst/>
          </a:prstGeom>
          <a:solidFill>
            <a:srgbClr val="FFD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3200" b="0" i="0">
                <a:solidFill>
                  <a:schemeClr val="bg1"/>
                </a:solidFill>
                <a:effectLst/>
                <a:latin typeface="Segoe UI Condensed"/>
              </a:rPr>
              <a:t>433 </a:t>
            </a:r>
          </a:p>
          <a:p>
            <a:pPr algn="ctr"/>
            <a:r>
              <a:rPr lang="en-US" b="0" i="0">
                <a:solidFill>
                  <a:schemeClr val="bg1"/>
                </a:solidFill>
                <a:effectLst/>
                <a:latin typeface="Segoe UI Condensed"/>
              </a:rPr>
              <a:t>stores</a:t>
            </a:r>
          </a:p>
        </p:txBody>
      </p:sp>
      <p:sp>
        <p:nvSpPr>
          <p:cNvPr id="8" name="Rectangle 7">
            <a:extLst>
              <a:ext uri="{FF2B5EF4-FFF2-40B4-BE49-F238E27FC236}">
                <a16:creationId xmlns:a16="http://schemas.microsoft.com/office/drawing/2014/main" id="{F84B8EEF-4695-4847-AF5B-A2A698B7FD70}"/>
              </a:ext>
            </a:extLst>
          </p:cNvPr>
          <p:cNvSpPr/>
          <p:nvPr/>
        </p:nvSpPr>
        <p:spPr bwMode="auto">
          <a:xfrm>
            <a:off x="10120377" y="5007934"/>
            <a:ext cx="1828800" cy="1280253"/>
          </a:xfrm>
          <a:prstGeom prst="rect">
            <a:avLst/>
          </a:prstGeom>
          <a:solidFill>
            <a:srgbClr val="0058A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3200" b="0" i="0">
                <a:effectLst/>
                <a:latin typeface="Segoe UI Condensed"/>
              </a:rPr>
              <a:t>50 </a:t>
            </a:r>
          </a:p>
          <a:p>
            <a:pPr algn="ctr"/>
            <a:r>
              <a:rPr lang="en-US" b="0" i="0">
                <a:effectLst/>
                <a:latin typeface="Segoe UI Condensed"/>
              </a:rPr>
              <a:t>e-commerce markets</a:t>
            </a:r>
          </a:p>
        </p:txBody>
      </p:sp>
      <p:sp>
        <p:nvSpPr>
          <p:cNvPr id="16" name="TextBox 15">
            <a:extLst>
              <a:ext uri="{FF2B5EF4-FFF2-40B4-BE49-F238E27FC236}">
                <a16:creationId xmlns:a16="http://schemas.microsoft.com/office/drawing/2014/main" id="{0B3CAD68-9A2F-39D3-2678-0E994B13D4C0}"/>
              </a:ext>
            </a:extLst>
          </p:cNvPr>
          <p:cNvSpPr txBox="1"/>
          <p:nvPr/>
        </p:nvSpPr>
        <p:spPr>
          <a:xfrm>
            <a:off x="6888589" y="6346570"/>
            <a:ext cx="4146188" cy="461665"/>
          </a:xfrm>
          <a:prstGeom prst="rect">
            <a:avLst/>
          </a:prstGeom>
          <a:noFill/>
        </p:spPr>
        <p:txBody>
          <a:bodyPr wrap="square">
            <a:spAutoFit/>
          </a:bodyPr>
          <a:lstStyle/>
          <a:p>
            <a:r>
              <a:rPr lang="en-US" sz="2400" b="1"/>
              <a:t>https://aka.ms/powerikea</a:t>
            </a:r>
          </a:p>
        </p:txBody>
      </p:sp>
    </p:spTree>
    <p:extLst>
      <p:ext uri="{BB962C8B-B14F-4D97-AF65-F5344CB8AC3E}">
        <p14:creationId xmlns:p14="http://schemas.microsoft.com/office/powerpoint/2010/main" val="2035697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250"/>
                                        <p:tgtEl>
                                          <p:spTgt spid="1028"/>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250"/>
                                        <p:tgtEl>
                                          <p:spTgt spid="28"/>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250"/>
                                        <p:tgtEl>
                                          <p:spTgt spid="5"/>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250"/>
                                        <p:tgtEl>
                                          <p:spTgt spid="6"/>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250"/>
                                        <p:tgtEl>
                                          <p:spTgt spid="8"/>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p:bldP spid="5" grpId="0" animBg="1"/>
      <p:bldP spid="6" grpId="0" animBg="1"/>
      <p:bldP spid="8" grpId="0" animBg="1"/>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Left Brace 59">
            <a:extLst>
              <a:ext uri="{FF2B5EF4-FFF2-40B4-BE49-F238E27FC236}">
                <a16:creationId xmlns:a16="http://schemas.microsoft.com/office/drawing/2014/main" id="{1AA76939-4C1E-8DE2-1977-74CE732E0EF3}"/>
              </a:ext>
              <a:ext uri="{C183D7F6-B498-43B3-948B-1728B52AA6E4}">
                <adec:decorative xmlns:adec="http://schemas.microsoft.com/office/drawing/2017/decorative" val="1"/>
              </a:ext>
            </a:extLst>
          </p:cNvPr>
          <p:cNvSpPr/>
          <p:nvPr/>
        </p:nvSpPr>
        <p:spPr>
          <a:xfrm rot="16200000">
            <a:off x="5201586" y="3762924"/>
            <a:ext cx="258435" cy="1829163"/>
          </a:xfrm>
          <a:prstGeom prst="leftBrace">
            <a:avLst>
              <a:gd name="adj1" fmla="val 100474"/>
              <a:gd name="adj2" fmla="val 5156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A37AC830-8CB8-A51A-1A0B-473BB53FA2E0}"/>
              </a:ext>
              <a:ext uri="{C183D7F6-B498-43B3-948B-1728B52AA6E4}">
                <adec:decorative xmlns:adec="http://schemas.microsoft.com/office/drawing/2017/decorative" val="1"/>
              </a:ext>
            </a:extLst>
          </p:cNvPr>
          <p:cNvSpPr/>
          <p:nvPr/>
        </p:nvSpPr>
        <p:spPr bwMode="auto">
          <a:xfrm>
            <a:off x="3956933" y="4903455"/>
            <a:ext cx="2717831" cy="5512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re 8">
            <a:extLst>
              <a:ext uri="{FF2B5EF4-FFF2-40B4-BE49-F238E27FC236}">
                <a16:creationId xmlns:a16="http://schemas.microsoft.com/office/drawing/2014/main" id="{F7BF61A9-6224-B08B-3ED8-2CC5BC23CC7F}"/>
              </a:ext>
            </a:extLst>
          </p:cNvPr>
          <p:cNvSpPr>
            <a:spLocks noGrp="1"/>
          </p:cNvSpPr>
          <p:nvPr>
            <p:ph type="title"/>
          </p:nvPr>
        </p:nvSpPr>
        <p:spPr>
          <a:xfrm>
            <a:off x="418643" y="440494"/>
            <a:ext cx="11520518" cy="680196"/>
          </a:xfrm>
        </p:spPr>
        <p:txBody>
          <a:bodyPr/>
          <a:lstStyle/>
          <a:p>
            <a:r>
              <a:rPr lang="en-US"/>
              <a:t>Dataverse unlocks battle-tested enterprise scale, built on Azure</a:t>
            </a:r>
          </a:p>
        </p:txBody>
      </p:sp>
      <p:pic>
        <p:nvPicPr>
          <p:cNvPr id="316" name="Picture 315" descr="Dataverse">
            <a:extLst>
              <a:ext uri="{FF2B5EF4-FFF2-40B4-BE49-F238E27FC236}">
                <a16:creationId xmlns:a16="http://schemas.microsoft.com/office/drawing/2014/main" id="{DF9A0E73-7691-E021-B988-EE05AE4CBD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40999" y="1485570"/>
            <a:ext cx="510001" cy="485420"/>
          </a:xfrm>
          <a:prstGeom prst="rect">
            <a:avLst/>
          </a:prstGeom>
        </p:spPr>
      </p:pic>
      <p:sp>
        <p:nvSpPr>
          <p:cNvPr id="15" name="Rectangle 1236">
            <a:extLst>
              <a:ext uri="{FF2B5EF4-FFF2-40B4-BE49-F238E27FC236}">
                <a16:creationId xmlns:a16="http://schemas.microsoft.com/office/drawing/2014/main" id="{21F2E66D-88AA-E5C2-324E-613AA33245C3}"/>
              </a:ext>
            </a:extLst>
          </p:cNvPr>
          <p:cNvSpPr/>
          <p:nvPr/>
        </p:nvSpPr>
        <p:spPr>
          <a:xfrm>
            <a:off x="5487998" y="1983372"/>
            <a:ext cx="1249751" cy="280224"/>
          </a:xfrm>
          <a:prstGeom prst="rect">
            <a:avLst/>
          </a:prstGeom>
        </p:spPr>
        <p:txBody>
          <a:bodyPr wrap="square" lIns="0" tIns="0" rIns="0" bIns="0" anchor="t">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Semibold"/>
              </a:rPr>
              <a:t>Dataverse</a:t>
            </a:r>
          </a:p>
        </p:txBody>
      </p:sp>
      <p:cxnSp>
        <p:nvCxnSpPr>
          <p:cNvPr id="5" name="Straight Arrow Connector 4">
            <a:extLst>
              <a:ext uri="{FF2B5EF4-FFF2-40B4-BE49-F238E27FC236}">
                <a16:creationId xmlns:a16="http://schemas.microsoft.com/office/drawing/2014/main" id="{32FB4CFD-4EE4-FA45-9AC5-42A3F61ADF23}"/>
              </a:ext>
              <a:ext uri="{C183D7F6-B498-43B3-948B-1728B52AA6E4}">
                <adec:decorative xmlns:adec="http://schemas.microsoft.com/office/drawing/2017/decorative" val="1"/>
              </a:ext>
            </a:extLst>
          </p:cNvPr>
          <p:cNvCxnSpPr>
            <a:cxnSpLocks/>
          </p:cNvCxnSpPr>
          <p:nvPr/>
        </p:nvCxnSpPr>
        <p:spPr>
          <a:xfrm flipH="1">
            <a:off x="2966759" y="2775726"/>
            <a:ext cx="1202" cy="599332"/>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6D377EC-514E-FC41-2DCF-6916FA433D14}"/>
              </a:ext>
              <a:ext uri="{C183D7F6-B498-43B3-948B-1728B52AA6E4}">
                <adec:decorative xmlns:adec="http://schemas.microsoft.com/office/drawing/2017/decorative" val="1"/>
              </a:ext>
            </a:extLst>
          </p:cNvPr>
          <p:cNvCxnSpPr>
            <a:cxnSpLocks/>
          </p:cNvCxnSpPr>
          <p:nvPr/>
        </p:nvCxnSpPr>
        <p:spPr>
          <a:xfrm flipH="1">
            <a:off x="4553375" y="2768736"/>
            <a:ext cx="8193" cy="606322"/>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8552F0E-DD84-6702-C973-F37CA00DF47C}"/>
              </a:ext>
              <a:ext uri="{C183D7F6-B498-43B3-948B-1728B52AA6E4}">
                <adec:decorative xmlns:adec="http://schemas.microsoft.com/office/drawing/2017/decorative" val="1"/>
              </a:ext>
            </a:extLst>
          </p:cNvPr>
          <p:cNvCxnSpPr>
            <a:cxnSpLocks/>
          </p:cNvCxnSpPr>
          <p:nvPr/>
        </p:nvCxnSpPr>
        <p:spPr>
          <a:xfrm>
            <a:off x="6095999" y="2413481"/>
            <a:ext cx="0" cy="96157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Group 37" descr="Virtual Tables, Standard Tables, Activities Tables&#10;">
            <a:extLst>
              <a:ext uri="{FF2B5EF4-FFF2-40B4-BE49-F238E27FC236}">
                <a16:creationId xmlns:a16="http://schemas.microsoft.com/office/drawing/2014/main" id="{6B0AE53E-5DA5-1DE9-AB89-B272E7F56F96}"/>
              </a:ext>
            </a:extLst>
          </p:cNvPr>
          <p:cNvGrpSpPr/>
          <p:nvPr/>
        </p:nvGrpSpPr>
        <p:grpSpPr>
          <a:xfrm>
            <a:off x="2370886" y="4324230"/>
            <a:ext cx="4349988" cy="280314"/>
            <a:chOff x="4423148" y="5658739"/>
            <a:chExt cx="4349988" cy="280314"/>
          </a:xfrm>
        </p:grpSpPr>
        <p:sp>
          <p:nvSpPr>
            <p:cNvPr id="27" name="Rectangle 1236">
              <a:extLst>
                <a:ext uri="{FF2B5EF4-FFF2-40B4-BE49-F238E27FC236}">
                  <a16:creationId xmlns:a16="http://schemas.microsoft.com/office/drawing/2014/main" id="{8B589ACD-1874-44B9-0036-1DF903CF61EC}"/>
                </a:ext>
              </a:extLst>
            </p:cNvPr>
            <p:cNvSpPr/>
            <p:nvPr/>
          </p:nvSpPr>
          <p:spPr>
            <a:xfrm>
              <a:off x="4423148" y="5658739"/>
              <a:ext cx="1249751" cy="280224"/>
            </a:xfrm>
            <a:prstGeom prst="rect">
              <a:avLst/>
            </a:prstGeom>
          </p:spPr>
          <p:txBody>
            <a:bodyPr wrap="square" lIns="0" tIns="0" rIns="0" bIns="0" anchor="ctr">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Semibold"/>
                </a:rPr>
                <a:t>Virtual  Tables</a:t>
              </a:r>
            </a:p>
          </p:txBody>
        </p:sp>
        <p:sp>
          <p:nvSpPr>
            <p:cNvPr id="28" name="Rectangle 1236">
              <a:extLst>
                <a:ext uri="{FF2B5EF4-FFF2-40B4-BE49-F238E27FC236}">
                  <a16:creationId xmlns:a16="http://schemas.microsoft.com/office/drawing/2014/main" id="{44A27E0D-5FB0-48FB-9D76-844B1464F383}"/>
                </a:ext>
              </a:extLst>
            </p:cNvPr>
            <p:cNvSpPr/>
            <p:nvPr/>
          </p:nvSpPr>
          <p:spPr>
            <a:xfrm>
              <a:off x="5946923" y="5658829"/>
              <a:ext cx="1249751" cy="280224"/>
            </a:xfrm>
            <a:prstGeom prst="rect">
              <a:avLst/>
            </a:prstGeom>
          </p:spPr>
          <p:txBody>
            <a:bodyPr wrap="square" lIns="0" tIns="0" rIns="0" bIns="0" anchor="ctr">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Semibold"/>
                </a:rPr>
                <a:t>Standard Tables</a:t>
              </a:r>
            </a:p>
          </p:txBody>
        </p:sp>
        <p:sp>
          <p:nvSpPr>
            <p:cNvPr id="32" name="Rectangle 1236">
              <a:extLst>
                <a:ext uri="{FF2B5EF4-FFF2-40B4-BE49-F238E27FC236}">
                  <a16:creationId xmlns:a16="http://schemas.microsoft.com/office/drawing/2014/main" id="{D87C98AC-5B5D-481B-E87E-A37F039BA14D}"/>
                </a:ext>
              </a:extLst>
            </p:cNvPr>
            <p:cNvSpPr/>
            <p:nvPr/>
          </p:nvSpPr>
          <p:spPr>
            <a:xfrm>
              <a:off x="7523385" y="5658829"/>
              <a:ext cx="1249751" cy="280224"/>
            </a:xfrm>
            <a:prstGeom prst="rect">
              <a:avLst/>
            </a:prstGeom>
          </p:spPr>
          <p:txBody>
            <a:bodyPr wrap="square" lIns="0" tIns="0" rIns="0" bIns="0" anchor="ctr">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Semibold"/>
                </a:rPr>
                <a:t>Activities Tables</a:t>
              </a:r>
            </a:p>
          </p:txBody>
        </p:sp>
      </p:grpSp>
      <p:sp>
        <p:nvSpPr>
          <p:cNvPr id="16" name="Rectangle: Rounded Corners 15">
            <a:extLst>
              <a:ext uri="{FF2B5EF4-FFF2-40B4-BE49-F238E27FC236}">
                <a16:creationId xmlns:a16="http://schemas.microsoft.com/office/drawing/2014/main" id="{FBD3184B-66BD-A176-19A5-BA9CBEE8A6C1}"/>
              </a:ext>
            </a:extLst>
          </p:cNvPr>
          <p:cNvSpPr/>
          <p:nvPr/>
        </p:nvSpPr>
        <p:spPr>
          <a:xfrm>
            <a:off x="3956934" y="3405892"/>
            <a:ext cx="1147225" cy="910363"/>
          </a:xfrm>
          <a:prstGeom prst="roundRect">
            <a:avLst/>
          </a:prstGeom>
          <a:noFill/>
          <a:ln w="38100">
            <a:solidFill>
              <a:srgbClr val="076A3A"/>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Calibri" panose="020F0502020204030204"/>
                <a:ea typeface="+mn-ea"/>
                <a:cs typeface="Calibri"/>
              </a:rPr>
              <a:t>Data model for objects, files and images</a:t>
            </a:r>
          </a:p>
        </p:txBody>
      </p:sp>
      <p:sp>
        <p:nvSpPr>
          <p:cNvPr id="29" name="Rectangle: Rounded Corners 28">
            <a:extLst>
              <a:ext uri="{FF2B5EF4-FFF2-40B4-BE49-F238E27FC236}">
                <a16:creationId xmlns:a16="http://schemas.microsoft.com/office/drawing/2014/main" id="{9FC3BAFC-D821-D1A7-EE5E-65B6AFE8DBA4}"/>
              </a:ext>
            </a:extLst>
          </p:cNvPr>
          <p:cNvSpPr/>
          <p:nvPr/>
        </p:nvSpPr>
        <p:spPr>
          <a:xfrm>
            <a:off x="5527541" y="3390478"/>
            <a:ext cx="1147224" cy="917352"/>
          </a:xfrm>
          <a:prstGeom prst="roundRect">
            <a:avLst/>
          </a:prstGeom>
          <a:noFill/>
          <a:ln w="38100">
            <a:solidFill>
              <a:srgbClr val="076A3A"/>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Calibri" panose="020F0502020204030204"/>
                <a:ea typeface="+mn-ea"/>
                <a:cs typeface="Calibri"/>
              </a:rPr>
              <a:t>Data model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Calibri" panose="020F0502020204030204"/>
                <a:ea typeface="+mn-ea"/>
                <a:cs typeface="Calibri"/>
              </a:rPr>
              <a:t>for emails, appointments,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Calibri" panose="020F0502020204030204"/>
                <a:ea typeface="+mn-ea"/>
                <a:cs typeface="Calibri"/>
              </a:rPr>
              <a:t>etc.</a:t>
            </a: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Calibri" panose="020F0502020204030204"/>
                <a:ea typeface="+mn-ea"/>
                <a:cs typeface="Calibri"/>
              </a:rPr>
              <a:t> in timeline </a:t>
            </a:r>
            <a:endParaRPr kumimoji="0" lang="en-US" sz="10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25" name="Rectangle 1236">
            <a:extLst>
              <a:ext uri="{FF2B5EF4-FFF2-40B4-BE49-F238E27FC236}">
                <a16:creationId xmlns:a16="http://schemas.microsoft.com/office/drawing/2014/main" id="{8A0E2502-23EC-7F34-9D3C-0D5286E52B28}"/>
              </a:ext>
            </a:extLst>
          </p:cNvPr>
          <p:cNvSpPr/>
          <p:nvPr/>
        </p:nvSpPr>
        <p:spPr>
          <a:xfrm>
            <a:off x="5434705" y="2217381"/>
            <a:ext cx="1354613" cy="280224"/>
          </a:xfrm>
          <a:prstGeom prst="rect">
            <a:avLst/>
          </a:prstGeom>
        </p:spPr>
        <p:txBody>
          <a:bodyPr wrap="square" lIns="0" tIns="0" rIns="0" bIns="0" anchor="t">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Semibold"/>
              </a:rPr>
              <a:t>Table types</a:t>
            </a:r>
          </a:p>
        </p:txBody>
      </p:sp>
      <p:grpSp>
        <p:nvGrpSpPr>
          <p:cNvPr id="39" name="Group 38">
            <a:extLst>
              <a:ext uri="{FF2B5EF4-FFF2-40B4-BE49-F238E27FC236}">
                <a16:creationId xmlns:a16="http://schemas.microsoft.com/office/drawing/2014/main" id="{BC8D17AD-25E2-CAEB-583D-C9D6AA6DDFF3}"/>
              </a:ext>
              <a:ext uri="{C183D7F6-B498-43B3-948B-1728B52AA6E4}">
                <adec:decorative xmlns:adec="http://schemas.microsoft.com/office/drawing/2017/decorative" val="1"/>
              </a:ext>
            </a:extLst>
          </p:cNvPr>
          <p:cNvGrpSpPr/>
          <p:nvPr/>
        </p:nvGrpSpPr>
        <p:grpSpPr>
          <a:xfrm>
            <a:off x="2393321" y="3405893"/>
            <a:ext cx="1140231" cy="910362"/>
            <a:chOff x="4445583" y="4763377"/>
            <a:chExt cx="1140231" cy="910362"/>
          </a:xfrm>
        </p:grpSpPr>
        <p:sp>
          <p:nvSpPr>
            <p:cNvPr id="13" name="Rectangle: Rounded Corners 12">
              <a:extLst>
                <a:ext uri="{FF2B5EF4-FFF2-40B4-BE49-F238E27FC236}">
                  <a16:creationId xmlns:a16="http://schemas.microsoft.com/office/drawing/2014/main" id="{7FE9B550-BC17-50C9-69C8-FD474221E429}"/>
                </a:ext>
              </a:extLst>
            </p:cNvPr>
            <p:cNvSpPr/>
            <p:nvPr/>
          </p:nvSpPr>
          <p:spPr>
            <a:xfrm>
              <a:off x="4445583" y="4763377"/>
              <a:ext cx="1140231" cy="910362"/>
            </a:xfrm>
            <a:prstGeom prst="roundRect">
              <a:avLst/>
            </a:prstGeom>
            <a:solidFill>
              <a:schemeClr val="bg1"/>
            </a:solidFill>
            <a:ln w="57150">
              <a:solidFill>
                <a:srgbClr val="076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8D781805-E03F-34EF-8C6B-625535373E75}"/>
                </a:ext>
              </a:extLst>
            </p:cNvPr>
            <p:cNvPicPr>
              <a:picLocks noChangeAspect="1"/>
            </p:cNvPicPr>
            <p:nvPr/>
          </p:nvPicPr>
          <p:blipFill>
            <a:blip r:embed="rId4"/>
            <a:stretch>
              <a:fillRect/>
            </a:stretch>
          </p:blipFill>
          <p:spPr>
            <a:xfrm>
              <a:off x="4498439" y="4892657"/>
              <a:ext cx="1035435" cy="633775"/>
            </a:xfrm>
            <a:prstGeom prst="rect">
              <a:avLst/>
            </a:prstGeom>
            <a:ln>
              <a:solidFill>
                <a:srgbClr val="076A3A"/>
              </a:solidFill>
            </a:ln>
          </p:spPr>
        </p:pic>
      </p:grpSp>
      <p:pic>
        <p:nvPicPr>
          <p:cNvPr id="57" name="Picture 56" descr="Blob storage">
            <a:extLst>
              <a:ext uri="{FF2B5EF4-FFF2-40B4-BE49-F238E27FC236}">
                <a16:creationId xmlns:a16="http://schemas.microsoft.com/office/drawing/2014/main" id="{487F20F7-D4BA-FC73-BBA4-A56CAC5D61B1}"/>
              </a:ext>
            </a:extLst>
          </p:cNvPr>
          <p:cNvPicPr>
            <a:picLocks noChangeAspect="1"/>
          </p:cNvPicPr>
          <p:nvPr/>
        </p:nvPicPr>
        <p:blipFill>
          <a:blip r:embed="rId5"/>
          <a:stretch>
            <a:fillRect/>
          </a:stretch>
        </p:blipFill>
        <p:spPr>
          <a:xfrm>
            <a:off x="4032051" y="4956203"/>
            <a:ext cx="421477" cy="463162"/>
          </a:xfrm>
          <a:prstGeom prst="rect">
            <a:avLst/>
          </a:prstGeom>
        </p:spPr>
      </p:pic>
      <p:pic>
        <p:nvPicPr>
          <p:cNvPr id="14" name="Picture 13" descr="SQL">
            <a:extLst>
              <a:ext uri="{FF2B5EF4-FFF2-40B4-BE49-F238E27FC236}">
                <a16:creationId xmlns:a16="http://schemas.microsoft.com/office/drawing/2014/main" id="{C0C21E45-1022-91FA-B614-C49DC2937221}"/>
              </a:ext>
            </a:extLst>
          </p:cNvPr>
          <p:cNvPicPr>
            <a:picLocks noChangeAspect="1"/>
          </p:cNvPicPr>
          <p:nvPr/>
        </p:nvPicPr>
        <p:blipFill>
          <a:blip r:embed="rId6"/>
          <a:stretch>
            <a:fillRect/>
          </a:stretch>
        </p:blipFill>
        <p:spPr>
          <a:xfrm>
            <a:off x="4635382" y="4997404"/>
            <a:ext cx="309844" cy="379559"/>
          </a:xfrm>
          <a:prstGeom prst="rect">
            <a:avLst/>
          </a:prstGeom>
        </p:spPr>
      </p:pic>
      <p:pic>
        <p:nvPicPr>
          <p:cNvPr id="45" name="Picture 44" descr="Cosmos DB">
            <a:extLst>
              <a:ext uri="{FF2B5EF4-FFF2-40B4-BE49-F238E27FC236}">
                <a16:creationId xmlns:a16="http://schemas.microsoft.com/office/drawing/2014/main" id="{D5CB53EA-12A3-A4BC-8876-9ED8E6ECDBAE}"/>
              </a:ext>
            </a:extLst>
          </p:cNvPr>
          <p:cNvPicPr>
            <a:picLocks noChangeAspect="1"/>
          </p:cNvPicPr>
          <p:nvPr/>
        </p:nvPicPr>
        <p:blipFill>
          <a:blip r:embed="rId7"/>
          <a:stretch>
            <a:fillRect/>
          </a:stretch>
        </p:blipFill>
        <p:spPr>
          <a:xfrm>
            <a:off x="5166394" y="4963202"/>
            <a:ext cx="412124" cy="447961"/>
          </a:xfrm>
          <a:prstGeom prst="rect">
            <a:avLst/>
          </a:prstGeom>
        </p:spPr>
      </p:pic>
      <p:pic>
        <p:nvPicPr>
          <p:cNvPr id="48" name="Picture 47" descr="Data lake">
            <a:extLst>
              <a:ext uri="{FF2B5EF4-FFF2-40B4-BE49-F238E27FC236}">
                <a16:creationId xmlns:a16="http://schemas.microsoft.com/office/drawing/2014/main" id="{33C6B867-AE9C-93AF-2D3A-C1F503AF5743}"/>
              </a:ext>
            </a:extLst>
          </p:cNvPr>
          <p:cNvPicPr>
            <a:picLocks noChangeAspect="1"/>
          </p:cNvPicPr>
          <p:nvPr/>
        </p:nvPicPr>
        <p:blipFill>
          <a:blip r:embed="rId8"/>
          <a:stretch>
            <a:fillRect/>
          </a:stretch>
        </p:blipFill>
        <p:spPr>
          <a:xfrm>
            <a:off x="5713404" y="4963202"/>
            <a:ext cx="338159" cy="411494"/>
          </a:xfrm>
          <a:prstGeom prst="rect">
            <a:avLst/>
          </a:prstGeom>
        </p:spPr>
      </p:pic>
      <p:pic>
        <p:nvPicPr>
          <p:cNvPr id="41" name="Search" descr="Search">
            <a:extLst>
              <a:ext uri="{FF2B5EF4-FFF2-40B4-BE49-F238E27FC236}">
                <a16:creationId xmlns:a16="http://schemas.microsoft.com/office/drawing/2014/main" id="{4E6A710F-175B-65EE-82C6-5F309C1470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94156" y="4990924"/>
            <a:ext cx="376292" cy="376292"/>
          </a:xfrm>
          <a:prstGeom prst="rect">
            <a:avLst/>
          </a:prstGeom>
        </p:spPr>
      </p:pic>
      <p:cxnSp>
        <p:nvCxnSpPr>
          <p:cNvPr id="21" name="Connecteur droit 20">
            <a:extLst>
              <a:ext uri="{FF2B5EF4-FFF2-40B4-BE49-F238E27FC236}">
                <a16:creationId xmlns:a16="http://schemas.microsoft.com/office/drawing/2014/main" id="{F4FB93BD-39AE-F257-0C79-C90FFC93181A}"/>
              </a:ext>
              <a:ext uri="{C183D7F6-B498-43B3-948B-1728B52AA6E4}">
                <adec:decorative xmlns:adec="http://schemas.microsoft.com/office/drawing/2017/decorative" val="1"/>
              </a:ext>
            </a:extLst>
          </p:cNvPr>
          <p:cNvCxnSpPr>
            <a:cxnSpLocks/>
          </p:cNvCxnSpPr>
          <p:nvPr/>
        </p:nvCxnSpPr>
        <p:spPr>
          <a:xfrm>
            <a:off x="2963381" y="2768736"/>
            <a:ext cx="3132618" cy="69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0473541-D289-D787-28E9-53C3FF6E20EA}"/>
              </a:ext>
            </a:extLst>
          </p:cNvPr>
          <p:cNvSpPr txBox="1"/>
          <p:nvPr/>
        </p:nvSpPr>
        <p:spPr>
          <a:xfrm>
            <a:off x="8724600" y="1524001"/>
            <a:ext cx="1376146" cy="627864"/>
          </a:xfrm>
          <a:prstGeom prst="rect">
            <a:avLst/>
          </a:prstGeom>
          <a:noFill/>
        </p:spPr>
        <p:txBody>
          <a:bodyPr wrap="none" lIns="182880" tIns="146304" rIns="182880" bIns="146304" rtlCol="0">
            <a:spAutoFit/>
          </a:bodyPr>
          <a:lstStyle/>
          <a:p>
            <a:pPr>
              <a:lnSpc>
                <a:spcPct val="90000"/>
              </a:lnSpc>
              <a:spcAft>
                <a:spcPts val="600"/>
              </a:spcAft>
            </a:pPr>
            <a:r>
              <a:rPr lang="en-US" sz="2400" i="1">
                <a:gradFill>
                  <a:gsLst>
                    <a:gs pos="2917">
                      <a:schemeClr val="tx1"/>
                    </a:gs>
                    <a:gs pos="30000">
                      <a:schemeClr val="tx1"/>
                    </a:gs>
                  </a:gsLst>
                  <a:lin ang="5400000" scaled="0"/>
                </a:gradFill>
              </a:rPr>
              <a:t>Storage</a:t>
            </a:r>
          </a:p>
        </p:txBody>
      </p:sp>
      <p:sp>
        <p:nvSpPr>
          <p:cNvPr id="12" name="TextBox 11">
            <a:extLst>
              <a:ext uri="{FF2B5EF4-FFF2-40B4-BE49-F238E27FC236}">
                <a16:creationId xmlns:a16="http://schemas.microsoft.com/office/drawing/2014/main" id="{06E5A545-13E5-BAB4-D8F8-7D6BBB716433}"/>
              </a:ext>
            </a:extLst>
          </p:cNvPr>
          <p:cNvSpPr txBox="1"/>
          <p:nvPr/>
        </p:nvSpPr>
        <p:spPr>
          <a:xfrm>
            <a:off x="7162009" y="2132686"/>
            <a:ext cx="4820886" cy="1280351"/>
          </a:xfrm>
          <a:prstGeom prst="rect">
            <a:avLst/>
          </a:prstGeom>
          <a:noFill/>
          <a:ln>
            <a:solidFill>
              <a:schemeClr val="tx1">
                <a:lumMod val="50000"/>
              </a:schemeClr>
            </a:solidFill>
          </a:ln>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b="1">
                <a:gradFill>
                  <a:gsLst>
                    <a:gs pos="2917">
                      <a:schemeClr val="tx1"/>
                    </a:gs>
                    <a:gs pos="30000">
                      <a:schemeClr val="tx1"/>
                    </a:gs>
                  </a:gsLst>
                  <a:lin ang="5400000" scaled="0"/>
                </a:gradFill>
              </a:rPr>
              <a:t>Files</a:t>
            </a:r>
            <a:r>
              <a:rPr lang="en-US" sz="2000">
                <a:gradFill>
                  <a:gsLst>
                    <a:gs pos="2917">
                      <a:schemeClr val="tx1"/>
                    </a:gs>
                    <a:gs pos="30000">
                      <a:schemeClr val="tx1"/>
                    </a:gs>
                  </a:gsLst>
                  <a:lin ang="5400000" scaled="0"/>
                </a:gradFill>
              </a:rPr>
              <a:t>: Unlimited scale</a:t>
            </a:r>
          </a:p>
          <a:p>
            <a:pPr marL="342900" indent="-342900">
              <a:lnSpc>
                <a:spcPct val="90000"/>
              </a:lnSpc>
              <a:spcAft>
                <a:spcPts val="600"/>
              </a:spcAft>
              <a:buFont typeface="Arial" panose="020B0604020202020204" pitchFamily="34" charset="0"/>
              <a:buChar char="•"/>
            </a:pPr>
            <a:r>
              <a:rPr lang="en-US" sz="2000" b="1">
                <a:gradFill>
                  <a:gsLst>
                    <a:gs pos="2917">
                      <a:schemeClr val="tx1"/>
                    </a:gs>
                    <a:gs pos="30000">
                      <a:schemeClr val="tx1"/>
                    </a:gs>
                  </a:gsLst>
                  <a:lin ang="5400000" scaled="0"/>
                </a:gradFill>
              </a:rPr>
              <a:t>Audit Logs</a:t>
            </a:r>
            <a:r>
              <a:rPr lang="en-US" sz="2000">
                <a:gradFill>
                  <a:gsLst>
                    <a:gs pos="2917">
                      <a:schemeClr val="tx1"/>
                    </a:gs>
                    <a:gs pos="30000">
                      <a:schemeClr val="tx1"/>
                    </a:gs>
                  </a:gsLst>
                  <a:lin ang="5400000" scaled="0"/>
                </a:gradFill>
              </a:rPr>
              <a:t>: Unlimited scale</a:t>
            </a:r>
          </a:p>
          <a:p>
            <a:pPr marL="342900" indent="-342900">
              <a:lnSpc>
                <a:spcPct val="90000"/>
              </a:lnSpc>
              <a:spcAft>
                <a:spcPts val="600"/>
              </a:spcAft>
              <a:buFont typeface="Arial" panose="020B0604020202020204" pitchFamily="34" charset="0"/>
              <a:buChar char="•"/>
            </a:pPr>
            <a:r>
              <a:rPr lang="en-US" sz="2000" b="1">
                <a:gradFill>
                  <a:gsLst>
                    <a:gs pos="2917">
                      <a:schemeClr val="tx1"/>
                    </a:gs>
                    <a:gs pos="30000">
                      <a:schemeClr val="tx1"/>
                    </a:gs>
                  </a:gsLst>
                  <a:lin ang="5400000" scaled="0"/>
                </a:gradFill>
              </a:rPr>
              <a:t>Else</a:t>
            </a:r>
            <a:r>
              <a:rPr lang="en-US" sz="2000">
                <a:gradFill>
                  <a:gsLst>
                    <a:gs pos="2917">
                      <a:schemeClr val="tx1"/>
                    </a:gs>
                    <a:gs pos="30000">
                      <a:schemeClr val="tx1"/>
                    </a:gs>
                  </a:gsLst>
                  <a:lin ang="5400000" scaled="0"/>
                </a:gradFill>
              </a:rPr>
              <a:t>: 100TB / 2 billion rows</a:t>
            </a:r>
          </a:p>
        </p:txBody>
      </p:sp>
      <p:sp>
        <p:nvSpPr>
          <p:cNvPr id="23" name="TextBox 22">
            <a:extLst>
              <a:ext uri="{FF2B5EF4-FFF2-40B4-BE49-F238E27FC236}">
                <a16:creationId xmlns:a16="http://schemas.microsoft.com/office/drawing/2014/main" id="{6005F309-9FC5-C09F-BCDF-29DE34319246}"/>
              </a:ext>
            </a:extLst>
          </p:cNvPr>
          <p:cNvSpPr txBox="1"/>
          <p:nvPr/>
        </p:nvSpPr>
        <p:spPr>
          <a:xfrm>
            <a:off x="8571365" y="3746379"/>
            <a:ext cx="1580113" cy="627864"/>
          </a:xfrm>
          <a:prstGeom prst="rect">
            <a:avLst/>
          </a:prstGeom>
          <a:noFill/>
        </p:spPr>
        <p:txBody>
          <a:bodyPr wrap="none" lIns="182880" tIns="146304" rIns="182880" bIns="146304" rtlCol="0">
            <a:spAutoFit/>
          </a:bodyPr>
          <a:lstStyle/>
          <a:p>
            <a:pPr>
              <a:lnSpc>
                <a:spcPct val="90000"/>
              </a:lnSpc>
              <a:spcAft>
                <a:spcPts val="600"/>
              </a:spcAft>
            </a:pPr>
            <a:r>
              <a:rPr lang="en-US" sz="2400" i="1">
                <a:gradFill>
                  <a:gsLst>
                    <a:gs pos="2917">
                      <a:schemeClr val="tx1"/>
                    </a:gs>
                    <a:gs pos="30000">
                      <a:schemeClr val="tx1"/>
                    </a:gs>
                  </a:gsLst>
                  <a:lin ang="5400000" scaled="0"/>
                </a:gradFill>
              </a:rPr>
              <a:t>Compute</a:t>
            </a:r>
          </a:p>
        </p:txBody>
      </p:sp>
      <p:sp>
        <p:nvSpPr>
          <p:cNvPr id="22" name="TextBox 21">
            <a:extLst>
              <a:ext uri="{FF2B5EF4-FFF2-40B4-BE49-F238E27FC236}">
                <a16:creationId xmlns:a16="http://schemas.microsoft.com/office/drawing/2014/main" id="{9BFD3830-DD87-B267-F633-C54741196F65}"/>
              </a:ext>
            </a:extLst>
          </p:cNvPr>
          <p:cNvSpPr txBox="1"/>
          <p:nvPr/>
        </p:nvSpPr>
        <p:spPr>
          <a:xfrm>
            <a:off x="7164428" y="4374243"/>
            <a:ext cx="4818385" cy="926407"/>
          </a:xfrm>
          <a:prstGeom prst="rect">
            <a:avLst/>
          </a:prstGeom>
          <a:noFill/>
          <a:ln>
            <a:solidFill>
              <a:schemeClr val="tx1">
                <a:lumMod val="50000"/>
              </a:schemeClr>
            </a:solidFill>
          </a:ln>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b="1"/>
              <a:t>API</a:t>
            </a:r>
            <a:r>
              <a:rPr lang="en-US" sz="2000"/>
              <a:t>: 5M requests per hour*</a:t>
            </a:r>
          </a:p>
          <a:p>
            <a:pPr marL="342900" indent="-342900">
              <a:lnSpc>
                <a:spcPct val="90000"/>
              </a:lnSpc>
              <a:spcAft>
                <a:spcPts val="600"/>
              </a:spcAft>
              <a:buFont typeface="Arial" panose="020B0604020202020204" pitchFamily="34" charset="0"/>
              <a:buChar char="•"/>
            </a:pPr>
            <a:r>
              <a:rPr lang="en-US" sz="2000" b="1"/>
              <a:t>Async</a:t>
            </a:r>
            <a:r>
              <a:rPr lang="en-US" sz="2000"/>
              <a:t>: 1M jobs per hour*</a:t>
            </a:r>
          </a:p>
        </p:txBody>
      </p:sp>
      <p:sp>
        <p:nvSpPr>
          <p:cNvPr id="26" name="TextBox 25">
            <a:extLst>
              <a:ext uri="{FF2B5EF4-FFF2-40B4-BE49-F238E27FC236}">
                <a16:creationId xmlns:a16="http://schemas.microsoft.com/office/drawing/2014/main" id="{C6BB7936-BC4B-701B-D962-4D7443743E2B}"/>
              </a:ext>
            </a:extLst>
          </p:cNvPr>
          <p:cNvSpPr txBox="1"/>
          <p:nvPr/>
        </p:nvSpPr>
        <p:spPr>
          <a:xfrm>
            <a:off x="7089183" y="6174229"/>
            <a:ext cx="5041208" cy="584775"/>
          </a:xfrm>
          <a:prstGeom prst="rect">
            <a:avLst/>
          </a:prstGeom>
          <a:noFill/>
        </p:spPr>
        <p:txBody>
          <a:bodyPr wrap="square">
            <a:spAutoFit/>
          </a:bodyPr>
          <a:lstStyle/>
          <a:p>
            <a:r>
              <a:rPr lang="en-US" sz="1600" i="1">
                <a:gradFill>
                  <a:gsLst>
                    <a:gs pos="2917">
                      <a:schemeClr val="tx1"/>
                    </a:gs>
                    <a:gs pos="30000">
                      <a:schemeClr val="tx1"/>
                    </a:gs>
                  </a:gsLst>
                  <a:lin ang="5400000" scaled="0"/>
                </a:gradFill>
              </a:rPr>
              <a:t>*Approximate peak from current customers &amp; subject to service protection &amp; licensing limits</a:t>
            </a:r>
            <a:endParaRPr lang="en-US" sz="1600" i="1"/>
          </a:p>
        </p:txBody>
      </p:sp>
    </p:spTree>
    <p:extLst>
      <p:ext uri="{BB962C8B-B14F-4D97-AF65-F5344CB8AC3E}">
        <p14:creationId xmlns:p14="http://schemas.microsoft.com/office/powerpoint/2010/main" val="1364327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animBg="1"/>
      <p:bldP spid="23" grpId="0"/>
      <p:bldP spid="22" grpId="0" animBg="1"/>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Left Brace 59">
            <a:extLst>
              <a:ext uri="{FF2B5EF4-FFF2-40B4-BE49-F238E27FC236}">
                <a16:creationId xmlns:a16="http://schemas.microsoft.com/office/drawing/2014/main" id="{1AA76939-4C1E-8DE2-1977-74CE732E0EF3}"/>
              </a:ext>
              <a:ext uri="{C183D7F6-B498-43B3-948B-1728B52AA6E4}">
                <adec:decorative xmlns:adec="http://schemas.microsoft.com/office/drawing/2017/decorative" val="1"/>
              </a:ext>
            </a:extLst>
          </p:cNvPr>
          <p:cNvSpPr/>
          <p:nvPr/>
        </p:nvSpPr>
        <p:spPr>
          <a:xfrm rot="16200000">
            <a:off x="5201586" y="3762924"/>
            <a:ext cx="258435" cy="1829163"/>
          </a:xfrm>
          <a:prstGeom prst="leftBrace">
            <a:avLst>
              <a:gd name="adj1" fmla="val 100474"/>
              <a:gd name="adj2" fmla="val 5156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pic>
        <p:nvPicPr>
          <p:cNvPr id="316" name="Picture 315">
            <a:extLst>
              <a:ext uri="{FF2B5EF4-FFF2-40B4-BE49-F238E27FC236}">
                <a16:creationId xmlns:a16="http://schemas.microsoft.com/office/drawing/2014/main" id="{DF9A0E73-7691-E021-B988-EE05AE4CBD5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40999" y="1485570"/>
            <a:ext cx="510001" cy="485420"/>
          </a:xfrm>
          <a:prstGeom prst="rect">
            <a:avLst/>
          </a:prstGeom>
        </p:spPr>
      </p:pic>
      <p:cxnSp>
        <p:nvCxnSpPr>
          <p:cNvPr id="5" name="Straight Arrow Connector 4">
            <a:extLst>
              <a:ext uri="{FF2B5EF4-FFF2-40B4-BE49-F238E27FC236}">
                <a16:creationId xmlns:a16="http://schemas.microsoft.com/office/drawing/2014/main" id="{32FB4CFD-4EE4-FA45-9AC5-42A3F61ADF23}"/>
              </a:ext>
              <a:ext uri="{C183D7F6-B498-43B3-948B-1728B52AA6E4}">
                <adec:decorative xmlns:adec="http://schemas.microsoft.com/office/drawing/2017/decorative" val="1"/>
              </a:ext>
            </a:extLst>
          </p:cNvPr>
          <p:cNvCxnSpPr>
            <a:cxnSpLocks/>
          </p:cNvCxnSpPr>
          <p:nvPr/>
        </p:nvCxnSpPr>
        <p:spPr>
          <a:xfrm flipH="1">
            <a:off x="2966759" y="2775726"/>
            <a:ext cx="1202" cy="599332"/>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6D377EC-514E-FC41-2DCF-6916FA433D14}"/>
              </a:ext>
              <a:ext uri="{C183D7F6-B498-43B3-948B-1728B52AA6E4}">
                <adec:decorative xmlns:adec="http://schemas.microsoft.com/office/drawing/2017/decorative" val="1"/>
              </a:ext>
            </a:extLst>
          </p:cNvPr>
          <p:cNvCxnSpPr>
            <a:cxnSpLocks/>
          </p:cNvCxnSpPr>
          <p:nvPr/>
        </p:nvCxnSpPr>
        <p:spPr>
          <a:xfrm flipH="1">
            <a:off x="4553375" y="2768736"/>
            <a:ext cx="8193" cy="606322"/>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02A8C3C-258D-3C19-4B03-A43BFD8EFE70}"/>
              </a:ext>
              <a:ext uri="{C183D7F6-B498-43B3-948B-1728B52AA6E4}">
                <adec:decorative xmlns:adec="http://schemas.microsoft.com/office/drawing/2017/decorative" val="1"/>
              </a:ext>
            </a:extLst>
          </p:cNvPr>
          <p:cNvCxnSpPr>
            <a:cxnSpLocks/>
          </p:cNvCxnSpPr>
          <p:nvPr/>
        </p:nvCxnSpPr>
        <p:spPr>
          <a:xfrm flipH="1">
            <a:off x="9237145" y="2768736"/>
            <a:ext cx="8193" cy="606322"/>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C3F75E4-C659-FD2B-9989-79D690B009BE}"/>
              </a:ext>
              <a:ext uri="{C183D7F6-B498-43B3-948B-1728B52AA6E4}">
                <adec:decorative xmlns:adec="http://schemas.microsoft.com/office/drawing/2017/decorative" val="1"/>
              </a:ext>
            </a:extLst>
          </p:cNvPr>
          <p:cNvCxnSpPr>
            <a:cxnSpLocks/>
          </p:cNvCxnSpPr>
          <p:nvPr/>
        </p:nvCxnSpPr>
        <p:spPr>
          <a:xfrm flipH="1">
            <a:off x="7674516" y="2768736"/>
            <a:ext cx="8193" cy="606322"/>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8552F0E-DD84-6702-C973-F37CA00DF47C}"/>
              </a:ext>
              <a:ext uri="{C183D7F6-B498-43B3-948B-1728B52AA6E4}">
                <adec:decorative xmlns:adec="http://schemas.microsoft.com/office/drawing/2017/decorative" val="1"/>
              </a:ext>
            </a:extLst>
          </p:cNvPr>
          <p:cNvCxnSpPr>
            <a:cxnSpLocks/>
          </p:cNvCxnSpPr>
          <p:nvPr/>
        </p:nvCxnSpPr>
        <p:spPr>
          <a:xfrm>
            <a:off x="6095999" y="2413481"/>
            <a:ext cx="0" cy="96157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tre 8">
            <a:extLst>
              <a:ext uri="{FF2B5EF4-FFF2-40B4-BE49-F238E27FC236}">
                <a16:creationId xmlns:a16="http://schemas.microsoft.com/office/drawing/2014/main" id="{F7BF61A9-6224-B08B-3ED8-2CC5BC23CC7F}"/>
              </a:ext>
            </a:extLst>
          </p:cNvPr>
          <p:cNvSpPr>
            <a:spLocks noGrp="1"/>
          </p:cNvSpPr>
          <p:nvPr>
            <p:ph type="title"/>
          </p:nvPr>
        </p:nvSpPr>
        <p:spPr/>
        <p:txBody>
          <a:bodyPr/>
          <a:lstStyle/>
          <a:p>
            <a:r>
              <a:rPr kumimoji="0" lang="en-US" sz="3200" b="1" u="none" strike="noStrike" kern="1200" cap="none" spc="0" normalizeH="0" baseline="0" noProof="0">
                <a:ln>
                  <a:noFill/>
                </a:ln>
                <a:effectLst/>
                <a:uLnTx/>
                <a:uFillTx/>
                <a:latin typeface="Calibri" panose="020F0502020204030204"/>
                <a:ea typeface="Segoe UI" pitchFamily="34" charset="0"/>
                <a:cs typeface="Segoe UI"/>
              </a:rPr>
              <a:t>With even more scale improvements coming soon…</a:t>
            </a:r>
            <a:endParaRPr lang="en-US"/>
          </a:p>
        </p:txBody>
      </p:sp>
      <p:sp>
        <p:nvSpPr>
          <p:cNvPr id="15" name="Rectangle 1236">
            <a:extLst>
              <a:ext uri="{FF2B5EF4-FFF2-40B4-BE49-F238E27FC236}">
                <a16:creationId xmlns:a16="http://schemas.microsoft.com/office/drawing/2014/main" id="{21F2E66D-88AA-E5C2-324E-613AA33245C3}"/>
              </a:ext>
            </a:extLst>
          </p:cNvPr>
          <p:cNvSpPr/>
          <p:nvPr/>
        </p:nvSpPr>
        <p:spPr>
          <a:xfrm>
            <a:off x="5487998" y="1983372"/>
            <a:ext cx="1249751" cy="280224"/>
          </a:xfrm>
          <a:prstGeom prst="rect">
            <a:avLst/>
          </a:prstGeom>
        </p:spPr>
        <p:txBody>
          <a:bodyPr wrap="square" lIns="0" tIns="0" rIns="0" bIns="0" anchor="t">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Semibold"/>
              </a:rPr>
              <a:t>Dataverse</a:t>
            </a:r>
          </a:p>
        </p:txBody>
      </p:sp>
      <p:sp>
        <p:nvSpPr>
          <p:cNvPr id="25" name="Rectangle 1236">
            <a:extLst>
              <a:ext uri="{FF2B5EF4-FFF2-40B4-BE49-F238E27FC236}">
                <a16:creationId xmlns:a16="http://schemas.microsoft.com/office/drawing/2014/main" id="{8A0E2502-23EC-7F34-9D3C-0D5286E52B28}"/>
              </a:ext>
            </a:extLst>
          </p:cNvPr>
          <p:cNvSpPr/>
          <p:nvPr/>
        </p:nvSpPr>
        <p:spPr>
          <a:xfrm>
            <a:off x="5434705" y="2217381"/>
            <a:ext cx="1354613" cy="280224"/>
          </a:xfrm>
          <a:prstGeom prst="rect">
            <a:avLst/>
          </a:prstGeom>
        </p:spPr>
        <p:txBody>
          <a:bodyPr wrap="square" lIns="0" tIns="0" rIns="0" bIns="0" anchor="t">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Semibold"/>
              </a:rPr>
              <a:t>Table types</a:t>
            </a:r>
          </a:p>
        </p:txBody>
      </p:sp>
      <p:sp>
        <p:nvSpPr>
          <p:cNvPr id="3" name="Rectangle: Rounded Corners 2">
            <a:extLst>
              <a:ext uri="{FF2B5EF4-FFF2-40B4-BE49-F238E27FC236}">
                <a16:creationId xmlns:a16="http://schemas.microsoft.com/office/drawing/2014/main" id="{8E623EB7-04CA-B320-7E72-C6D3BADA7746}"/>
              </a:ext>
            </a:extLst>
          </p:cNvPr>
          <p:cNvSpPr/>
          <p:nvPr/>
        </p:nvSpPr>
        <p:spPr>
          <a:xfrm>
            <a:off x="3962297" y="2891052"/>
            <a:ext cx="4266688" cy="325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highlight>
                  <a:srgbClr val="FFFF00"/>
                </a:highlight>
              </a:rPr>
              <a:t>Archival Policies</a:t>
            </a:r>
          </a:p>
        </p:txBody>
      </p:sp>
      <p:grpSp>
        <p:nvGrpSpPr>
          <p:cNvPr id="38" name="Group 37" descr="Virtual Tables, Standard Tables, Activities Tables, Elastic Tables*, Analytical Tables.*.&#10;* denotes New upcoming Dataverse capability">
            <a:extLst>
              <a:ext uri="{FF2B5EF4-FFF2-40B4-BE49-F238E27FC236}">
                <a16:creationId xmlns:a16="http://schemas.microsoft.com/office/drawing/2014/main" id="{6B0AE53E-5DA5-1DE9-AB89-B272E7F56F96}"/>
              </a:ext>
            </a:extLst>
          </p:cNvPr>
          <p:cNvGrpSpPr/>
          <p:nvPr/>
        </p:nvGrpSpPr>
        <p:grpSpPr>
          <a:xfrm>
            <a:off x="2370886" y="4324230"/>
            <a:ext cx="7534340" cy="298783"/>
            <a:chOff x="4423148" y="5658739"/>
            <a:chExt cx="7534340" cy="298783"/>
          </a:xfrm>
        </p:grpSpPr>
        <p:sp>
          <p:nvSpPr>
            <p:cNvPr id="27" name="Rectangle 1236">
              <a:extLst>
                <a:ext uri="{FF2B5EF4-FFF2-40B4-BE49-F238E27FC236}">
                  <a16:creationId xmlns:a16="http://schemas.microsoft.com/office/drawing/2014/main" id="{8B589ACD-1874-44B9-0036-1DF903CF61EC}"/>
                </a:ext>
              </a:extLst>
            </p:cNvPr>
            <p:cNvSpPr/>
            <p:nvPr/>
          </p:nvSpPr>
          <p:spPr>
            <a:xfrm>
              <a:off x="4423148" y="5658739"/>
              <a:ext cx="1249751" cy="280224"/>
            </a:xfrm>
            <a:prstGeom prst="rect">
              <a:avLst/>
            </a:prstGeom>
          </p:spPr>
          <p:txBody>
            <a:bodyPr wrap="square" lIns="0" tIns="0" rIns="0" bIns="0" anchor="ctr">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Semibold"/>
                </a:rPr>
                <a:t>Virtual  Tables</a:t>
              </a:r>
            </a:p>
          </p:txBody>
        </p:sp>
        <p:sp>
          <p:nvSpPr>
            <p:cNvPr id="28" name="Rectangle 1236">
              <a:extLst>
                <a:ext uri="{FF2B5EF4-FFF2-40B4-BE49-F238E27FC236}">
                  <a16:creationId xmlns:a16="http://schemas.microsoft.com/office/drawing/2014/main" id="{44A27E0D-5FB0-48FB-9D76-844B1464F383}"/>
                </a:ext>
              </a:extLst>
            </p:cNvPr>
            <p:cNvSpPr/>
            <p:nvPr/>
          </p:nvSpPr>
          <p:spPr>
            <a:xfrm>
              <a:off x="5946923" y="5658829"/>
              <a:ext cx="1249751" cy="280224"/>
            </a:xfrm>
            <a:prstGeom prst="rect">
              <a:avLst/>
            </a:prstGeom>
          </p:spPr>
          <p:txBody>
            <a:bodyPr wrap="square" lIns="0" tIns="0" rIns="0" bIns="0" anchor="ctr">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Semibold"/>
                </a:rPr>
                <a:t>Standard Tables</a:t>
              </a:r>
            </a:p>
          </p:txBody>
        </p:sp>
        <p:sp>
          <p:nvSpPr>
            <p:cNvPr id="32" name="Rectangle 1236">
              <a:extLst>
                <a:ext uri="{FF2B5EF4-FFF2-40B4-BE49-F238E27FC236}">
                  <a16:creationId xmlns:a16="http://schemas.microsoft.com/office/drawing/2014/main" id="{D87C98AC-5B5D-481B-E87E-A37F039BA14D}"/>
                </a:ext>
              </a:extLst>
            </p:cNvPr>
            <p:cNvSpPr/>
            <p:nvPr/>
          </p:nvSpPr>
          <p:spPr>
            <a:xfrm>
              <a:off x="7523385" y="5658829"/>
              <a:ext cx="1249751" cy="280224"/>
            </a:xfrm>
            <a:prstGeom prst="rect">
              <a:avLst/>
            </a:prstGeom>
          </p:spPr>
          <p:txBody>
            <a:bodyPr wrap="square" lIns="0" tIns="0" rIns="0" bIns="0" anchor="ctr">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Semibold"/>
                </a:rPr>
                <a:t>Activities Tables</a:t>
              </a:r>
            </a:p>
          </p:txBody>
        </p:sp>
        <p:sp>
          <p:nvSpPr>
            <p:cNvPr id="35" name="Rectangle 1236">
              <a:extLst>
                <a:ext uri="{FF2B5EF4-FFF2-40B4-BE49-F238E27FC236}">
                  <a16:creationId xmlns:a16="http://schemas.microsoft.com/office/drawing/2014/main" id="{62D43F92-B8CE-3B82-3FBD-16126F0620AD}"/>
                </a:ext>
              </a:extLst>
            </p:cNvPr>
            <p:cNvSpPr/>
            <p:nvPr/>
          </p:nvSpPr>
          <p:spPr>
            <a:xfrm>
              <a:off x="9053776" y="5677298"/>
              <a:ext cx="1354613" cy="280224"/>
            </a:xfrm>
            <a:prstGeom prst="rect">
              <a:avLst/>
            </a:prstGeom>
          </p:spPr>
          <p:txBody>
            <a:bodyPr wrap="square" lIns="0" tIns="0" rIns="0" bIns="0" anchor="ctr">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highlight>
                    <a:srgbClr val="FFFF00"/>
                  </a:highlight>
                  <a:uLnTx/>
                  <a:uFillTx/>
                  <a:latin typeface="Segoe UI Semibold"/>
                  <a:ea typeface="+mn-ea"/>
                  <a:cs typeface="Segoe UI Semibold"/>
                </a:rPr>
                <a:t>“Elastic Tables” </a:t>
              </a:r>
            </a:p>
          </p:txBody>
        </p:sp>
        <p:sp>
          <p:nvSpPr>
            <p:cNvPr id="37" name="Rectangle 1236">
              <a:extLst>
                <a:ext uri="{FF2B5EF4-FFF2-40B4-BE49-F238E27FC236}">
                  <a16:creationId xmlns:a16="http://schemas.microsoft.com/office/drawing/2014/main" id="{4F28DA79-93E5-832D-A1A8-9812EEC5F789}"/>
                </a:ext>
              </a:extLst>
            </p:cNvPr>
            <p:cNvSpPr/>
            <p:nvPr/>
          </p:nvSpPr>
          <p:spPr>
            <a:xfrm>
              <a:off x="10602875" y="5668737"/>
              <a:ext cx="1354613" cy="288785"/>
            </a:xfrm>
            <a:prstGeom prst="rect">
              <a:avLst/>
            </a:prstGeom>
          </p:spPr>
          <p:txBody>
            <a:bodyPr wrap="square" lIns="0" tIns="0" rIns="0" bIns="0" anchor="ctr">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highlight>
                    <a:srgbClr val="FFFF00"/>
                  </a:highlight>
                  <a:uLnTx/>
                  <a:uFillTx/>
                  <a:latin typeface="Segoe UI Semibold"/>
                  <a:ea typeface="+mn-ea"/>
                  <a:cs typeface="Segoe UI Semibold"/>
                </a:rPr>
                <a:t>“Analytical</a:t>
              </a:r>
              <a:r>
                <a:rPr lang="en-US" sz="1200">
                  <a:solidFill>
                    <a:schemeClr val="bg1"/>
                  </a:solidFill>
                  <a:highlight>
                    <a:srgbClr val="FFFF00"/>
                  </a:highlight>
                  <a:latin typeface="Segoe UI Semibold"/>
                  <a:cs typeface="Segoe UI Semibold"/>
                </a:rPr>
                <a:t> </a:t>
              </a:r>
              <a:r>
                <a:rPr kumimoji="0" lang="en-US" sz="1200" b="0" i="0" u="none" strike="noStrike" kern="1200" cap="none" spc="0" normalizeH="0" baseline="0" noProof="0">
                  <a:ln>
                    <a:noFill/>
                  </a:ln>
                  <a:solidFill>
                    <a:schemeClr val="bg1"/>
                  </a:solidFill>
                  <a:effectLst/>
                  <a:highlight>
                    <a:srgbClr val="FFFF00"/>
                  </a:highlight>
                  <a:uLnTx/>
                  <a:uFillTx/>
                  <a:latin typeface="Segoe UI Semibold"/>
                  <a:ea typeface="+mn-ea"/>
                  <a:cs typeface="Segoe UI Semibold"/>
                </a:rPr>
                <a:t>Tables”</a:t>
              </a:r>
            </a:p>
          </p:txBody>
        </p:sp>
      </p:grpSp>
      <p:sp>
        <p:nvSpPr>
          <p:cNvPr id="16" name="Rectangle: Rounded Corners 15">
            <a:extLst>
              <a:ext uri="{FF2B5EF4-FFF2-40B4-BE49-F238E27FC236}">
                <a16:creationId xmlns:a16="http://schemas.microsoft.com/office/drawing/2014/main" id="{FBD3184B-66BD-A176-19A5-BA9CBEE8A6C1}"/>
              </a:ext>
            </a:extLst>
          </p:cNvPr>
          <p:cNvSpPr/>
          <p:nvPr/>
        </p:nvSpPr>
        <p:spPr>
          <a:xfrm>
            <a:off x="3956934" y="3405892"/>
            <a:ext cx="1147225" cy="910363"/>
          </a:xfrm>
          <a:prstGeom prst="roundRect">
            <a:avLst/>
          </a:prstGeom>
          <a:noFill/>
          <a:ln w="38100">
            <a:solidFill>
              <a:srgbClr val="076A3A"/>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Calibri" panose="020F0502020204030204"/>
                <a:ea typeface="+mn-ea"/>
                <a:cs typeface="Calibri"/>
              </a:rPr>
              <a:t>Data model for objects, files and images</a:t>
            </a:r>
          </a:p>
        </p:txBody>
      </p:sp>
      <p:sp>
        <p:nvSpPr>
          <p:cNvPr id="29" name="Rectangle: Rounded Corners 28">
            <a:extLst>
              <a:ext uri="{FF2B5EF4-FFF2-40B4-BE49-F238E27FC236}">
                <a16:creationId xmlns:a16="http://schemas.microsoft.com/office/drawing/2014/main" id="{9FC3BAFC-D821-D1A7-EE5E-65B6AFE8DBA4}"/>
              </a:ext>
            </a:extLst>
          </p:cNvPr>
          <p:cNvSpPr/>
          <p:nvPr/>
        </p:nvSpPr>
        <p:spPr>
          <a:xfrm>
            <a:off x="5527541" y="3390478"/>
            <a:ext cx="1147224" cy="917352"/>
          </a:xfrm>
          <a:prstGeom prst="roundRect">
            <a:avLst/>
          </a:prstGeom>
          <a:noFill/>
          <a:ln w="38100">
            <a:solidFill>
              <a:srgbClr val="076A3A"/>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Calibri" panose="020F0502020204030204"/>
                <a:ea typeface="+mn-ea"/>
                <a:cs typeface="Calibri"/>
              </a:rPr>
              <a:t>Data model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Calibri" panose="020F0502020204030204"/>
                <a:ea typeface="+mn-ea"/>
                <a:cs typeface="Calibri"/>
              </a:rPr>
              <a:t>for emails, appointments,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Calibri" panose="020F0502020204030204"/>
                <a:ea typeface="+mn-ea"/>
                <a:cs typeface="Calibri"/>
              </a:rPr>
              <a:t>etc.</a:t>
            </a: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Calibri" panose="020F0502020204030204"/>
                <a:ea typeface="+mn-ea"/>
                <a:cs typeface="Calibri"/>
              </a:rPr>
              <a:t> in timeline </a:t>
            </a:r>
            <a:endParaRPr kumimoji="0" lang="en-US" sz="10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34" name="Rectangle: Rounded Corners 33">
            <a:extLst>
              <a:ext uri="{FF2B5EF4-FFF2-40B4-BE49-F238E27FC236}">
                <a16:creationId xmlns:a16="http://schemas.microsoft.com/office/drawing/2014/main" id="{F005FCE0-0697-F3D4-9C25-D7E9E4334F46}"/>
              </a:ext>
            </a:extLst>
          </p:cNvPr>
          <p:cNvSpPr/>
          <p:nvPr/>
        </p:nvSpPr>
        <p:spPr>
          <a:xfrm>
            <a:off x="7098146" y="3362512"/>
            <a:ext cx="1147225" cy="953743"/>
          </a:xfrm>
          <a:prstGeom prst="roundRect">
            <a:avLst/>
          </a:prstGeom>
          <a:noFill/>
          <a:ln w="38100">
            <a:solidFill>
              <a:srgbClr val="076A3A"/>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Calibri" panose="020F0502020204030204"/>
                <a:ea typeface="+mn-ea"/>
                <a:cs typeface="Calibri"/>
              </a:rPr>
              <a:t>Speed up your data load</a:t>
            </a:r>
          </a:p>
        </p:txBody>
      </p:sp>
      <p:sp>
        <p:nvSpPr>
          <p:cNvPr id="36" name="Rectangle: Rounded Corners 35">
            <a:extLst>
              <a:ext uri="{FF2B5EF4-FFF2-40B4-BE49-F238E27FC236}">
                <a16:creationId xmlns:a16="http://schemas.microsoft.com/office/drawing/2014/main" id="{4EA1B851-73C0-9F59-55CD-8C4F904A0B38}"/>
              </a:ext>
            </a:extLst>
          </p:cNvPr>
          <p:cNvSpPr/>
          <p:nvPr/>
        </p:nvSpPr>
        <p:spPr>
          <a:xfrm>
            <a:off x="8668752" y="3376494"/>
            <a:ext cx="1140234" cy="953743"/>
          </a:xfrm>
          <a:prstGeom prst="roundRect">
            <a:avLst/>
          </a:prstGeom>
          <a:noFill/>
          <a:ln w="38100">
            <a:solidFill>
              <a:srgbClr val="076A3A"/>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Calibri" panose="020F0502020204030204"/>
                <a:ea typeface="+mn-ea"/>
                <a:cs typeface="Calibri"/>
              </a:rPr>
              <a:t>Process and read data for AI/BI</a:t>
            </a:r>
          </a:p>
        </p:txBody>
      </p:sp>
      <p:grpSp>
        <p:nvGrpSpPr>
          <p:cNvPr id="39" name="Group 38">
            <a:extLst>
              <a:ext uri="{FF2B5EF4-FFF2-40B4-BE49-F238E27FC236}">
                <a16:creationId xmlns:a16="http://schemas.microsoft.com/office/drawing/2014/main" id="{BC8D17AD-25E2-CAEB-583D-C9D6AA6DDFF3}"/>
              </a:ext>
              <a:ext uri="{C183D7F6-B498-43B3-948B-1728B52AA6E4}">
                <adec:decorative xmlns:adec="http://schemas.microsoft.com/office/drawing/2017/decorative" val="1"/>
              </a:ext>
            </a:extLst>
          </p:cNvPr>
          <p:cNvGrpSpPr/>
          <p:nvPr/>
        </p:nvGrpSpPr>
        <p:grpSpPr>
          <a:xfrm>
            <a:off x="2393321" y="3405893"/>
            <a:ext cx="1140231" cy="910362"/>
            <a:chOff x="4445583" y="4763377"/>
            <a:chExt cx="1140231" cy="910362"/>
          </a:xfrm>
        </p:grpSpPr>
        <p:sp>
          <p:nvSpPr>
            <p:cNvPr id="13" name="Rectangle: Rounded Corners 12">
              <a:extLst>
                <a:ext uri="{FF2B5EF4-FFF2-40B4-BE49-F238E27FC236}">
                  <a16:creationId xmlns:a16="http://schemas.microsoft.com/office/drawing/2014/main" id="{7FE9B550-BC17-50C9-69C8-FD474221E429}"/>
                </a:ext>
              </a:extLst>
            </p:cNvPr>
            <p:cNvSpPr/>
            <p:nvPr/>
          </p:nvSpPr>
          <p:spPr>
            <a:xfrm>
              <a:off x="4445583" y="4763377"/>
              <a:ext cx="1140231" cy="910362"/>
            </a:xfrm>
            <a:prstGeom prst="roundRect">
              <a:avLst/>
            </a:prstGeom>
            <a:solidFill>
              <a:schemeClr val="bg1"/>
            </a:solidFill>
            <a:ln w="57150">
              <a:solidFill>
                <a:srgbClr val="076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8D781805-E03F-34EF-8C6B-625535373E75}"/>
                </a:ext>
              </a:extLst>
            </p:cNvPr>
            <p:cNvPicPr>
              <a:picLocks noChangeAspect="1"/>
            </p:cNvPicPr>
            <p:nvPr/>
          </p:nvPicPr>
          <p:blipFill>
            <a:blip r:embed="rId4"/>
            <a:stretch>
              <a:fillRect/>
            </a:stretch>
          </p:blipFill>
          <p:spPr>
            <a:xfrm>
              <a:off x="4498439" y="4892657"/>
              <a:ext cx="1035435" cy="633775"/>
            </a:xfrm>
            <a:prstGeom prst="rect">
              <a:avLst/>
            </a:prstGeom>
            <a:ln>
              <a:solidFill>
                <a:srgbClr val="076A3A"/>
              </a:solidFill>
            </a:ln>
          </p:spPr>
        </p:pic>
      </p:grpSp>
      <p:cxnSp>
        <p:nvCxnSpPr>
          <p:cNvPr id="21" name="Connecteur droit 20">
            <a:extLst>
              <a:ext uri="{FF2B5EF4-FFF2-40B4-BE49-F238E27FC236}">
                <a16:creationId xmlns:a16="http://schemas.microsoft.com/office/drawing/2014/main" id="{F4FB93BD-39AE-F257-0C79-C90FFC93181A}"/>
              </a:ext>
              <a:ext uri="{C183D7F6-B498-43B3-948B-1728B52AA6E4}">
                <adec:decorative xmlns:adec="http://schemas.microsoft.com/office/drawing/2017/decorative" val="1"/>
              </a:ext>
            </a:extLst>
          </p:cNvPr>
          <p:cNvCxnSpPr/>
          <p:nvPr/>
        </p:nvCxnSpPr>
        <p:spPr>
          <a:xfrm>
            <a:off x="2963381" y="2768736"/>
            <a:ext cx="628192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2F22E90-740E-F9AE-CEFB-34BF70CA1875}"/>
              </a:ext>
              <a:ext uri="{C183D7F6-B498-43B3-948B-1728B52AA6E4}">
                <adec:decorative xmlns:adec="http://schemas.microsoft.com/office/drawing/2017/decorative" val="1"/>
              </a:ext>
            </a:extLst>
          </p:cNvPr>
          <p:cNvSpPr/>
          <p:nvPr/>
        </p:nvSpPr>
        <p:spPr bwMode="auto">
          <a:xfrm>
            <a:off x="3956933" y="4903455"/>
            <a:ext cx="2717831" cy="5512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descr="Blob storage&#10;">
            <a:extLst>
              <a:ext uri="{FF2B5EF4-FFF2-40B4-BE49-F238E27FC236}">
                <a16:creationId xmlns:a16="http://schemas.microsoft.com/office/drawing/2014/main" id="{AB8096A4-FCA3-ADFE-4197-2C240CE1C964}"/>
              </a:ext>
            </a:extLst>
          </p:cNvPr>
          <p:cNvPicPr>
            <a:picLocks noChangeAspect="1"/>
          </p:cNvPicPr>
          <p:nvPr/>
        </p:nvPicPr>
        <p:blipFill>
          <a:blip r:embed="rId5"/>
          <a:stretch>
            <a:fillRect/>
          </a:stretch>
        </p:blipFill>
        <p:spPr>
          <a:xfrm>
            <a:off x="4032051" y="4956203"/>
            <a:ext cx="421477" cy="463162"/>
          </a:xfrm>
          <a:prstGeom prst="rect">
            <a:avLst/>
          </a:prstGeom>
        </p:spPr>
      </p:pic>
      <p:pic>
        <p:nvPicPr>
          <p:cNvPr id="30" name="Picture 29" descr="SQL&#10;">
            <a:extLst>
              <a:ext uri="{FF2B5EF4-FFF2-40B4-BE49-F238E27FC236}">
                <a16:creationId xmlns:a16="http://schemas.microsoft.com/office/drawing/2014/main" id="{50C3839A-F753-09FA-C054-9C5CEE8FBD51}"/>
              </a:ext>
            </a:extLst>
          </p:cNvPr>
          <p:cNvPicPr>
            <a:picLocks noChangeAspect="1"/>
          </p:cNvPicPr>
          <p:nvPr/>
        </p:nvPicPr>
        <p:blipFill>
          <a:blip r:embed="rId6"/>
          <a:stretch>
            <a:fillRect/>
          </a:stretch>
        </p:blipFill>
        <p:spPr>
          <a:xfrm>
            <a:off x="4635382" y="4997404"/>
            <a:ext cx="309844" cy="379559"/>
          </a:xfrm>
          <a:prstGeom prst="rect">
            <a:avLst/>
          </a:prstGeom>
        </p:spPr>
      </p:pic>
      <p:pic>
        <p:nvPicPr>
          <p:cNvPr id="31" name="Picture 30" descr="Cosmos DB">
            <a:extLst>
              <a:ext uri="{FF2B5EF4-FFF2-40B4-BE49-F238E27FC236}">
                <a16:creationId xmlns:a16="http://schemas.microsoft.com/office/drawing/2014/main" id="{362A860E-AB4C-FB20-AFDB-8914D35A05E0}"/>
              </a:ext>
            </a:extLst>
          </p:cNvPr>
          <p:cNvPicPr>
            <a:picLocks noChangeAspect="1"/>
          </p:cNvPicPr>
          <p:nvPr/>
        </p:nvPicPr>
        <p:blipFill>
          <a:blip r:embed="rId7"/>
          <a:stretch>
            <a:fillRect/>
          </a:stretch>
        </p:blipFill>
        <p:spPr>
          <a:xfrm>
            <a:off x="5166394" y="4963202"/>
            <a:ext cx="412124" cy="447961"/>
          </a:xfrm>
          <a:prstGeom prst="rect">
            <a:avLst/>
          </a:prstGeom>
        </p:spPr>
      </p:pic>
      <p:pic>
        <p:nvPicPr>
          <p:cNvPr id="33" name="Picture 32" descr="Data Lake&#10;">
            <a:extLst>
              <a:ext uri="{FF2B5EF4-FFF2-40B4-BE49-F238E27FC236}">
                <a16:creationId xmlns:a16="http://schemas.microsoft.com/office/drawing/2014/main" id="{0651DBA4-D44B-B7A7-1BDA-75FCBA2EA08E}"/>
              </a:ext>
            </a:extLst>
          </p:cNvPr>
          <p:cNvPicPr>
            <a:picLocks noChangeAspect="1"/>
          </p:cNvPicPr>
          <p:nvPr/>
        </p:nvPicPr>
        <p:blipFill>
          <a:blip r:embed="rId8"/>
          <a:stretch>
            <a:fillRect/>
          </a:stretch>
        </p:blipFill>
        <p:spPr>
          <a:xfrm>
            <a:off x="5713404" y="4963202"/>
            <a:ext cx="338159" cy="411494"/>
          </a:xfrm>
          <a:prstGeom prst="rect">
            <a:avLst/>
          </a:prstGeom>
        </p:spPr>
      </p:pic>
      <p:pic>
        <p:nvPicPr>
          <p:cNvPr id="41" name="Search" descr="Search">
            <a:extLst>
              <a:ext uri="{FF2B5EF4-FFF2-40B4-BE49-F238E27FC236}">
                <a16:creationId xmlns:a16="http://schemas.microsoft.com/office/drawing/2014/main" id="{E9C50666-B812-FC40-3576-B5577F5DCD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94156" y="4990924"/>
            <a:ext cx="376292" cy="376292"/>
          </a:xfrm>
          <a:prstGeom prst="rect">
            <a:avLst/>
          </a:prstGeom>
        </p:spPr>
      </p:pic>
      <p:sp>
        <p:nvSpPr>
          <p:cNvPr id="43" name="Rectangle 42">
            <a:extLst>
              <a:ext uri="{FF2B5EF4-FFF2-40B4-BE49-F238E27FC236}">
                <a16:creationId xmlns:a16="http://schemas.microsoft.com/office/drawing/2014/main" id="{19551F54-1B19-5235-A0F3-4A982A94B58A}"/>
              </a:ext>
              <a:ext uri="{C183D7F6-B498-43B3-948B-1728B52AA6E4}">
                <adec:decorative xmlns:adec="http://schemas.microsoft.com/office/drawing/2017/decorative" val="1"/>
              </a:ext>
            </a:extLst>
          </p:cNvPr>
          <p:cNvSpPr/>
          <p:nvPr/>
        </p:nvSpPr>
        <p:spPr bwMode="auto">
          <a:xfrm>
            <a:off x="7068298" y="4890850"/>
            <a:ext cx="1212188" cy="5512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Cosmos DB">
            <a:extLst>
              <a:ext uri="{FF2B5EF4-FFF2-40B4-BE49-F238E27FC236}">
                <a16:creationId xmlns:a16="http://schemas.microsoft.com/office/drawing/2014/main" id="{A475B2A5-9377-BB9A-72F9-2685571F0A9A}"/>
              </a:ext>
            </a:extLst>
          </p:cNvPr>
          <p:cNvPicPr>
            <a:picLocks noChangeAspect="1"/>
          </p:cNvPicPr>
          <p:nvPr/>
        </p:nvPicPr>
        <p:blipFill>
          <a:blip r:embed="rId7"/>
          <a:stretch>
            <a:fillRect/>
          </a:stretch>
        </p:blipFill>
        <p:spPr>
          <a:xfrm>
            <a:off x="7068297" y="4953839"/>
            <a:ext cx="385301" cy="418806"/>
          </a:xfrm>
          <a:prstGeom prst="rect">
            <a:avLst/>
          </a:prstGeom>
        </p:spPr>
      </p:pic>
      <p:pic>
        <p:nvPicPr>
          <p:cNvPr id="46" name="Picture 45" descr="Data Lake">
            <a:extLst>
              <a:ext uri="{FF2B5EF4-FFF2-40B4-BE49-F238E27FC236}">
                <a16:creationId xmlns:a16="http://schemas.microsoft.com/office/drawing/2014/main" id="{60F1E0B4-F6B6-6D8B-9716-03B605F46E5C}"/>
              </a:ext>
            </a:extLst>
          </p:cNvPr>
          <p:cNvPicPr>
            <a:picLocks noChangeAspect="1"/>
          </p:cNvPicPr>
          <p:nvPr/>
        </p:nvPicPr>
        <p:blipFill>
          <a:blip r:embed="rId8"/>
          <a:stretch>
            <a:fillRect/>
          </a:stretch>
        </p:blipFill>
        <p:spPr>
          <a:xfrm>
            <a:off x="7526396" y="4967301"/>
            <a:ext cx="338159" cy="411494"/>
          </a:xfrm>
          <a:prstGeom prst="rect">
            <a:avLst/>
          </a:prstGeom>
        </p:spPr>
      </p:pic>
      <p:pic>
        <p:nvPicPr>
          <p:cNvPr id="47" name="Search" descr="Search">
            <a:extLst>
              <a:ext uri="{FF2B5EF4-FFF2-40B4-BE49-F238E27FC236}">
                <a16:creationId xmlns:a16="http://schemas.microsoft.com/office/drawing/2014/main" id="{DDB5EEE5-9E6D-EB0B-372E-7826E85EA8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04193" y="4990924"/>
            <a:ext cx="376292" cy="376292"/>
          </a:xfrm>
          <a:prstGeom prst="rect">
            <a:avLst/>
          </a:prstGeom>
        </p:spPr>
      </p:pic>
      <p:sp>
        <p:nvSpPr>
          <p:cNvPr id="49" name="Rectangle 48">
            <a:extLst>
              <a:ext uri="{FF2B5EF4-FFF2-40B4-BE49-F238E27FC236}">
                <a16:creationId xmlns:a16="http://schemas.microsoft.com/office/drawing/2014/main" id="{C51DD0E0-34DF-EAD6-F7C9-62C33D5B1BCD}"/>
              </a:ext>
              <a:ext uri="{C183D7F6-B498-43B3-948B-1728B52AA6E4}">
                <adec:decorative xmlns:adec="http://schemas.microsoft.com/office/drawing/2017/decorative" val="1"/>
              </a:ext>
            </a:extLst>
          </p:cNvPr>
          <p:cNvSpPr/>
          <p:nvPr/>
        </p:nvSpPr>
        <p:spPr bwMode="auto">
          <a:xfrm>
            <a:off x="8668752" y="4890850"/>
            <a:ext cx="1212188" cy="5512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2" name="Picture 2" descr="Synapse Analytics">
            <a:extLst>
              <a:ext uri="{FF2B5EF4-FFF2-40B4-BE49-F238E27FC236}">
                <a16:creationId xmlns:a16="http://schemas.microsoft.com/office/drawing/2014/main" id="{844E11AF-507D-2013-8253-50968325AA2B}"/>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86167" y="4985629"/>
            <a:ext cx="309636" cy="34318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Data Lake">
            <a:extLst>
              <a:ext uri="{FF2B5EF4-FFF2-40B4-BE49-F238E27FC236}">
                <a16:creationId xmlns:a16="http://schemas.microsoft.com/office/drawing/2014/main" id="{FF479173-27AD-F781-B404-9CBEE5CC89AC}"/>
              </a:ext>
            </a:extLst>
          </p:cNvPr>
          <p:cNvPicPr>
            <a:picLocks noChangeAspect="1"/>
          </p:cNvPicPr>
          <p:nvPr/>
        </p:nvPicPr>
        <p:blipFill>
          <a:blip r:embed="rId8"/>
          <a:stretch>
            <a:fillRect/>
          </a:stretch>
        </p:blipFill>
        <p:spPr>
          <a:xfrm>
            <a:off x="9054171" y="4961151"/>
            <a:ext cx="338159" cy="411494"/>
          </a:xfrm>
          <a:prstGeom prst="rect">
            <a:avLst/>
          </a:prstGeom>
        </p:spPr>
      </p:pic>
      <p:pic>
        <p:nvPicPr>
          <p:cNvPr id="53" name="Power BI" descr="Power BI">
            <a:extLst>
              <a:ext uri="{FF2B5EF4-FFF2-40B4-BE49-F238E27FC236}">
                <a16:creationId xmlns:a16="http://schemas.microsoft.com/office/drawing/2014/main" id="{BE22FBE7-9DD6-19EA-9FA8-D9D4E377FB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77940" y="5007131"/>
            <a:ext cx="297791" cy="297791"/>
          </a:xfrm>
          <a:prstGeom prst="rect">
            <a:avLst/>
          </a:prstGeom>
        </p:spPr>
      </p:pic>
      <p:sp>
        <p:nvSpPr>
          <p:cNvPr id="18" name="TextBox 17">
            <a:extLst>
              <a:ext uri="{FF2B5EF4-FFF2-40B4-BE49-F238E27FC236}">
                <a16:creationId xmlns:a16="http://schemas.microsoft.com/office/drawing/2014/main" id="{C8366363-A0D5-C78E-DC09-6146F9A24140}"/>
              </a:ext>
            </a:extLst>
          </p:cNvPr>
          <p:cNvSpPr txBox="1"/>
          <p:nvPr/>
        </p:nvSpPr>
        <p:spPr>
          <a:xfrm>
            <a:off x="9139405" y="6406965"/>
            <a:ext cx="2908619" cy="30777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highlight>
                  <a:srgbClr val="FFFF00"/>
                </a:highlight>
                <a:uLnTx/>
                <a:uFillTx/>
                <a:latin typeface="Calibri" panose="020F0502020204030204"/>
                <a:ea typeface="+mn-ea"/>
                <a:cs typeface="+mn-cs"/>
              </a:rPr>
              <a:t>New upcoming Dataverse capability</a:t>
            </a:r>
          </a:p>
        </p:txBody>
      </p:sp>
    </p:spTree>
    <p:extLst>
      <p:ext uri="{BB962C8B-B14F-4D97-AF65-F5344CB8AC3E}">
        <p14:creationId xmlns:p14="http://schemas.microsoft.com/office/powerpoint/2010/main" val="3079625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35D2C-5994-5DD2-8472-8B4A34ABED5D}"/>
              </a:ext>
            </a:extLst>
          </p:cNvPr>
          <p:cNvSpPr>
            <a:spLocks noGrp="1"/>
          </p:cNvSpPr>
          <p:nvPr>
            <p:ph type="title"/>
          </p:nvPr>
        </p:nvSpPr>
        <p:spPr/>
        <p:txBody>
          <a:bodyPr/>
          <a:lstStyle/>
          <a:p>
            <a:r>
              <a:rPr lang="en-US">
                <a:cs typeface="Segoe UI"/>
              </a:rPr>
              <a:t>What’s next?</a:t>
            </a:r>
            <a:endParaRPr lang="en-US"/>
          </a:p>
        </p:txBody>
      </p:sp>
      <p:grpSp>
        <p:nvGrpSpPr>
          <p:cNvPr id="16" name="Groupe 15">
            <a:extLst>
              <a:ext uri="{FF2B5EF4-FFF2-40B4-BE49-F238E27FC236}">
                <a16:creationId xmlns:a16="http://schemas.microsoft.com/office/drawing/2014/main" id="{A9C3BC36-2DD1-9C3D-4AFF-96B848BC87F4}"/>
              </a:ext>
              <a:ext uri="{C183D7F6-B498-43B3-948B-1728B52AA6E4}">
                <adec:decorative xmlns:adec="http://schemas.microsoft.com/office/drawing/2017/decorative" val="1"/>
              </a:ext>
            </a:extLst>
          </p:cNvPr>
          <p:cNvGrpSpPr/>
          <p:nvPr/>
        </p:nvGrpSpPr>
        <p:grpSpPr>
          <a:xfrm>
            <a:off x="370798" y="1257636"/>
            <a:ext cx="3486192" cy="5159870"/>
            <a:chOff x="376859" y="1417743"/>
            <a:chExt cx="3486192" cy="5159870"/>
          </a:xfrm>
        </p:grpSpPr>
        <p:sp>
          <p:nvSpPr>
            <p:cNvPr id="3" name="Rectangle : coins arrondis 2">
              <a:extLst>
                <a:ext uri="{FF2B5EF4-FFF2-40B4-BE49-F238E27FC236}">
                  <a16:creationId xmlns:a16="http://schemas.microsoft.com/office/drawing/2014/main" id="{4D052E6B-01FF-A2AA-2980-52655FD76994}"/>
                </a:ext>
              </a:extLst>
            </p:cNvPr>
            <p:cNvSpPr/>
            <p:nvPr/>
          </p:nvSpPr>
          <p:spPr bwMode="auto">
            <a:xfrm>
              <a:off x="539004" y="1417743"/>
              <a:ext cx="3260250" cy="680196"/>
            </a:xfrm>
            <a:prstGeom prst="round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Approachable Data</a:t>
              </a:r>
            </a:p>
          </p:txBody>
        </p:sp>
        <p:sp>
          <p:nvSpPr>
            <p:cNvPr id="9" name="ZoneTexte 8">
              <a:extLst>
                <a:ext uri="{FF2B5EF4-FFF2-40B4-BE49-F238E27FC236}">
                  <a16:creationId xmlns:a16="http://schemas.microsoft.com/office/drawing/2014/main" id="{7F21D821-1F83-2EA8-17EA-F51CBC74E12E}"/>
                </a:ext>
              </a:extLst>
            </p:cNvPr>
            <p:cNvSpPr txBox="1"/>
            <p:nvPr/>
          </p:nvSpPr>
          <p:spPr>
            <a:xfrm>
              <a:off x="376859" y="2234886"/>
              <a:ext cx="3486192" cy="4342727"/>
            </a:xfrm>
            <a:prstGeom prst="rect">
              <a:avLst/>
            </a:prstGeom>
            <a:noFill/>
          </p:spPr>
          <p:txBody>
            <a:bodyPr wrap="square" lIns="182880" tIns="146304" rIns="182880" bIns="146304" rtlCol="0">
              <a:spAutoFit/>
            </a:bodyPr>
            <a:lstStyle/>
            <a:p>
              <a:pPr marL="285750" indent="-285750">
                <a:lnSpc>
                  <a:spcPct val="90000"/>
                </a:lnSpc>
                <a:spcAft>
                  <a:spcPts val="600"/>
                </a:spcAft>
                <a:buSzPct val="125000"/>
                <a:buFont typeface="Arial" panose="020B0604020202020204" pitchFamily="34" charset="0"/>
                <a:buChar char="•"/>
              </a:pPr>
              <a:r>
                <a:rPr lang="en-US">
                  <a:gradFill>
                    <a:gsLst>
                      <a:gs pos="2917">
                        <a:schemeClr val="tx1"/>
                      </a:gs>
                      <a:gs pos="30000">
                        <a:schemeClr val="tx1"/>
                      </a:gs>
                    </a:gsLst>
                    <a:lin ang="5400000" scaled="0"/>
                  </a:gradFill>
                </a:rPr>
                <a:t>Dataverse Workspace</a:t>
              </a:r>
              <a:r>
                <a:rPr lang="en-US">
                  <a:solidFill>
                    <a:schemeClr val="bg1"/>
                  </a:solidFill>
                  <a:highlight>
                    <a:srgbClr val="FFFF00"/>
                  </a:highlight>
                </a:rPr>
                <a:t>*</a:t>
              </a:r>
              <a:r>
                <a:rPr lang="en-US">
                  <a:gradFill>
                    <a:gsLst>
                      <a:gs pos="2917">
                        <a:schemeClr val="tx1"/>
                      </a:gs>
                      <a:gs pos="30000">
                        <a:schemeClr val="tx1"/>
                      </a:gs>
                    </a:gsLst>
                    <a:lin ang="5400000" scaled="0"/>
                  </a:gradFill>
                </a:rPr>
                <a:t> with easy-as-Excel table experiences</a:t>
              </a:r>
            </a:p>
            <a:p>
              <a:pPr marL="285750" indent="-285750">
                <a:lnSpc>
                  <a:spcPct val="90000"/>
                </a:lnSpc>
                <a:spcAft>
                  <a:spcPts val="600"/>
                </a:spcAft>
                <a:buSzPct val="125000"/>
                <a:buFont typeface="Arial" panose="020B0604020202020204" pitchFamily="34" charset="0"/>
                <a:buChar char="•"/>
              </a:pPr>
              <a:r>
                <a:rPr lang="en-US">
                  <a:gradFill>
                    <a:gsLst>
                      <a:gs pos="2917">
                        <a:schemeClr val="tx1"/>
                      </a:gs>
                      <a:gs pos="30000">
                        <a:schemeClr val="tx1"/>
                      </a:gs>
                    </a:gsLst>
                    <a:lin ang="5400000" scaled="0"/>
                  </a:gradFill>
                </a:rPr>
                <a:t>Power </a:t>
              </a:r>
              <a:r>
                <a:rPr lang="en-US" err="1">
                  <a:gradFill>
                    <a:gsLst>
                      <a:gs pos="2917">
                        <a:schemeClr val="tx1"/>
                      </a:gs>
                      <a:gs pos="30000">
                        <a:schemeClr val="tx1"/>
                      </a:gs>
                    </a:gsLst>
                    <a:lin ang="5400000" scaled="0"/>
                  </a:gradFill>
                </a:rPr>
                <a:t>Fx</a:t>
              </a:r>
              <a:r>
                <a:rPr lang="en-US">
                  <a:gradFill>
                    <a:gsLst>
                      <a:gs pos="2917">
                        <a:schemeClr val="tx1"/>
                      </a:gs>
                      <a:gs pos="30000">
                        <a:schemeClr val="tx1"/>
                      </a:gs>
                    </a:gsLst>
                    <a:lin ang="5400000" scaled="0"/>
                  </a:gradFill>
                </a:rPr>
                <a:t> beyond just formula columns</a:t>
              </a:r>
              <a:r>
                <a:rPr lang="en-US">
                  <a:solidFill>
                    <a:schemeClr val="bg1"/>
                  </a:solidFill>
                  <a:highlight>
                    <a:srgbClr val="FFFF00"/>
                  </a:highlight>
                </a:rPr>
                <a:t>*</a:t>
              </a:r>
              <a:endParaRPr lang="en-US">
                <a:gradFill>
                  <a:gsLst>
                    <a:gs pos="2917">
                      <a:schemeClr val="tx1"/>
                    </a:gs>
                    <a:gs pos="30000">
                      <a:schemeClr val="tx1"/>
                    </a:gs>
                  </a:gsLst>
                  <a:lin ang="5400000" scaled="0"/>
                </a:gradFill>
              </a:endParaRPr>
            </a:p>
            <a:p>
              <a:pPr marL="285750" indent="-285750">
                <a:lnSpc>
                  <a:spcPct val="90000"/>
                </a:lnSpc>
                <a:spcAft>
                  <a:spcPts val="600"/>
                </a:spcAft>
                <a:buSzPct val="125000"/>
                <a:buFont typeface="Arial" panose="020B0604020202020204" pitchFamily="34" charset="0"/>
                <a:buChar char="•"/>
              </a:pPr>
              <a:r>
                <a:rPr lang="en-US">
                  <a:gradFill>
                    <a:gsLst>
                      <a:gs pos="2917">
                        <a:schemeClr val="tx1"/>
                      </a:gs>
                      <a:gs pos="30000">
                        <a:schemeClr val="tx1"/>
                      </a:gs>
                    </a:gsLst>
                    <a:lin ang="5400000" scaled="0"/>
                  </a:gradFill>
                </a:rPr>
                <a:t>3-Click wizard-like creation of Virtual Tables</a:t>
              </a:r>
              <a:r>
                <a:rPr lang="en-US">
                  <a:solidFill>
                    <a:schemeClr val="bg1"/>
                  </a:solidFill>
                  <a:highlight>
                    <a:srgbClr val="FFFF00"/>
                  </a:highlight>
                </a:rPr>
                <a:t>*</a:t>
              </a:r>
              <a:r>
                <a:rPr lang="en-US">
                  <a:gradFill>
                    <a:gsLst>
                      <a:gs pos="2917">
                        <a:schemeClr val="tx1"/>
                      </a:gs>
                      <a:gs pos="30000">
                        <a:schemeClr val="tx1"/>
                      </a:gs>
                    </a:gsLst>
                    <a:lin ang="5400000" scaled="0"/>
                  </a:gradFill>
                </a:rPr>
                <a:t> with more data sources (SQL, Excel)</a:t>
              </a:r>
            </a:p>
            <a:p>
              <a:pPr marL="285750" indent="-285750">
                <a:lnSpc>
                  <a:spcPct val="90000"/>
                </a:lnSpc>
                <a:spcAft>
                  <a:spcPts val="600"/>
                </a:spcAft>
                <a:buSzPct val="125000"/>
                <a:buFont typeface="Arial" panose="020B0604020202020204" pitchFamily="34" charset="0"/>
                <a:buChar char="•"/>
              </a:pPr>
              <a:r>
                <a:rPr lang="en-US">
                  <a:gradFill>
                    <a:gsLst>
                      <a:gs pos="2917">
                        <a:schemeClr val="tx1"/>
                      </a:gs>
                      <a:gs pos="30000">
                        <a:schemeClr val="tx1"/>
                      </a:gs>
                    </a:gsLst>
                    <a:lin ang="5400000" scaled="0"/>
                  </a:gradFill>
                </a:rPr>
                <a:t>Connector improvements with more actions in Power Automate and a single comprehensive connector for Dataverse</a:t>
              </a:r>
            </a:p>
            <a:p>
              <a:pPr marL="285750" indent="-285750">
                <a:lnSpc>
                  <a:spcPct val="90000"/>
                </a:lnSpc>
                <a:spcAft>
                  <a:spcPts val="600"/>
                </a:spcAft>
                <a:buSzPct val="125000"/>
                <a:buFont typeface="Arial" panose="020B0604020202020204" pitchFamily="34" charset="0"/>
                <a:buChar char="•"/>
              </a:pPr>
              <a:r>
                <a:rPr lang="en-US">
                  <a:gradFill>
                    <a:gsLst>
                      <a:gs pos="2917">
                        <a:schemeClr val="tx1"/>
                      </a:gs>
                      <a:gs pos="30000">
                        <a:schemeClr val="tx1"/>
                      </a:gs>
                    </a:gsLst>
                    <a:lin ang="5400000" scaled="0"/>
                  </a:gradFill>
                </a:rPr>
                <a:t>Simplified security model and configuration interface</a:t>
              </a:r>
            </a:p>
          </p:txBody>
        </p:sp>
      </p:grpSp>
      <p:grpSp>
        <p:nvGrpSpPr>
          <p:cNvPr id="17" name="Groupe 16">
            <a:extLst>
              <a:ext uri="{FF2B5EF4-FFF2-40B4-BE49-F238E27FC236}">
                <a16:creationId xmlns:a16="http://schemas.microsoft.com/office/drawing/2014/main" id="{8EABFAFF-4D80-B9B2-F8C3-CB5CB76C3CA3}"/>
              </a:ext>
              <a:ext uri="{C183D7F6-B498-43B3-948B-1728B52AA6E4}">
                <adec:decorative xmlns:adec="http://schemas.microsoft.com/office/drawing/2017/decorative" val="1"/>
              </a:ext>
            </a:extLst>
          </p:cNvPr>
          <p:cNvGrpSpPr/>
          <p:nvPr/>
        </p:nvGrpSpPr>
        <p:grpSpPr>
          <a:xfrm>
            <a:off x="4327574" y="1250537"/>
            <a:ext cx="3486192" cy="5665567"/>
            <a:chOff x="4333635" y="1410644"/>
            <a:chExt cx="3486192" cy="5665567"/>
          </a:xfrm>
        </p:grpSpPr>
        <p:sp>
          <p:nvSpPr>
            <p:cNvPr id="5" name="Rectangle : coins arrondis 4">
              <a:extLst>
                <a:ext uri="{FF2B5EF4-FFF2-40B4-BE49-F238E27FC236}">
                  <a16:creationId xmlns:a16="http://schemas.microsoft.com/office/drawing/2014/main" id="{461458EE-4158-D170-03A0-805116757D8F}"/>
                </a:ext>
              </a:extLst>
            </p:cNvPr>
            <p:cNvSpPr/>
            <p:nvPr/>
          </p:nvSpPr>
          <p:spPr bwMode="auto">
            <a:xfrm>
              <a:off x="4471936" y="1410644"/>
              <a:ext cx="3260250" cy="680196"/>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Accelerated Delivery</a:t>
              </a:r>
            </a:p>
          </p:txBody>
        </p:sp>
        <p:sp>
          <p:nvSpPr>
            <p:cNvPr id="13" name="ZoneTexte 12">
              <a:extLst>
                <a:ext uri="{FF2B5EF4-FFF2-40B4-BE49-F238E27FC236}">
                  <a16:creationId xmlns:a16="http://schemas.microsoft.com/office/drawing/2014/main" id="{EE392FE4-5EF4-2E4E-91C0-29F10E13863D}"/>
                </a:ext>
              </a:extLst>
            </p:cNvPr>
            <p:cNvSpPr txBox="1"/>
            <p:nvPr/>
          </p:nvSpPr>
          <p:spPr>
            <a:xfrm>
              <a:off x="4333635" y="2234886"/>
              <a:ext cx="3486192" cy="4841325"/>
            </a:xfrm>
            <a:prstGeom prst="rect">
              <a:avLst/>
            </a:prstGeom>
            <a:noFill/>
          </p:spPr>
          <p:txBody>
            <a:bodyPr wrap="square" lIns="182880" tIns="146304" rIns="182880" bIns="146304" rtlCol="0">
              <a:spAutoFit/>
            </a:bodyPr>
            <a:lstStyle/>
            <a:p>
              <a:pPr marL="285750" indent="-285750">
                <a:lnSpc>
                  <a:spcPct val="90000"/>
                </a:lnSpc>
                <a:spcAft>
                  <a:spcPts val="600"/>
                </a:spcAft>
                <a:buSzPct val="125000"/>
                <a:buFont typeface="Arial" panose="020B0604020202020204" pitchFamily="34" charset="0"/>
                <a:buChar char="•"/>
              </a:pPr>
              <a:r>
                <a:rPr lang="en-US">
                  <a:gradFill>
                    <a:gsLst>
                      <a:gs pos="2917">
                        <a:schemeClr val="tx1"/>
                      </a:gs>
                      <a:gs pos="30000">
                        <a:schemeClr val="tx1"/>
                      </a:gs>
                    </a:gsLst>
                    <a:lin ang="5400000" scaled="0"/>
                  </a:gradFill>
                </a:rPr>
                <a:t>Dynamic AAD Security Groups facilitating Team/Business Unit member synchronization</a:t>
              </a:r>
            </a:p>
            <a:p>
              <a:pPr marL="285750" indent="-285750">
                <a:lnSpc>
                  <a:spcPct val="90000"/>
                </a:lnSpc>
                <a:spcAft>
                  <a:spcPts val="600"/>
                </a:spcAft>
                <a:buSzPct val="125000"/>
                <a:buFont typeface="Arial" panose="020B0604020202020204" pitchFamily="34" charset="0"/>
                <a:buChar char="•"/>
              </a:pPr>
              <a:r>
                <a:rPr lang="en-US">
                  <a:gradFill>
                    <a:gsLst>
                      <a:gs pos="2917">
                        <a:schemeClr val="tx1"/>
                      </a:gs>
                      <a:gs pos="30000">
                        <a:schemeClr val="tx1"/>
                      </a:gs>
                    </a:gsLst>
                    <a:lin ang="5400000" scaled="0"/>
                  </a:gradFill>
                </a:rPr>
                <a:t>Performance and storage improvements for Dataflows </a:t>
              </a:r>
            </a:p>
            <a:p>
              <a:pPr marL="285750" indent="-285750">
                <a:lnSpc>
                  <a:spcPct val="90000"/>
                </a:lnSpc>
                <a:spcAft>
                  <a:spcPts val="600"/>
                </a:spcAft>
                <a:buSzPct val="125000"/>
                <a:buFont typeface="Arial" panose="020B0604020202020204" pitchFamily="34" charset="0"/>
                <a:buChar char="•"/>
              </a:pPr>
              <a:r>
                <a:rPr lang="en-US">
                  <a:gradFill>
                    <a:gsLst>
                      <a:gs pos="2917">
                        <a:schemeClr val="tx1"/>
                      </a:gs>
                      <a:gs pos="30000">
                        <a:schemeClr val="tx1"/>
                      </a:gs>
                    </a:gsLst>
                    <a:lin ang="5400000" scaled="0"/>
                  </a:gradFill>
                </a:rPr>
                <a:t>Every Power Pages solution fully backed by Dataverse</a:t>
              </a:r>
              <a:r>
                <a:rPr lang="en-US">
                  <a:solidFill>
                    <a:schemeClr val="bg1"/>
                  </a:solidFill>
                  <a:highlight>
                    <a:srgbClr val="FFFF00"/>
                  </a:highlight>
                </a:rPr>
                <a:t>*</a:t>
              </a:r>
            </a:p>
            <a:p>
              <a:pPr marL="285750" indent="-285750">
                <a:lnSpc>
                  <a:spcPct val="90000"/>
                </a:lnSpc>
                <a:spcAft>
                  <a:spcPts val="600"/>
                </a:spcAft>
                <a:buSzPct val="125000"/>
                <a:buFont typeface="Arial" panose="020B0604020202020204" pitchFamily="34" charset="0"/>
                <a:buChar char="•"/>
              </a:pPr>
              <a:r>
                <a:rPr lang="en-US">
                  <a:gradFill>
                    <a:gsLst>
                      <a:gs pos="2917">
                        <a:schemeClr val="tx1"/>
                      </a:gs>
                      <a:gs pos="30000">
                        <a:schemeClr val="tx1"/>
                      </a:gs>
                    </a:gsLst>
                    <a:lin ang="5400000" scaled="0"/>
                  </a:gradFill>
                </a:rPr>
                <a:t>New Power Automate templates to expedite cloud automations</a:t>
              </a:r>
            </a:p>
            <a:p>
              <a:pPr marL="285750" indent="-285750">
                <a:lnSpc>
                  <a:spcPct val="90000"/>
                </a:lnSpc>
                <a:spcAft>
                  <a:spcPts val="600"/>
                </a:spcAft>
                <a:buSzPct val="125000"/>
                <a:buFont typeface="Arial" panose="020B0604020202020204" pitchFamily="34" charset="0"/>
                <a:buChar char="•"/>
              </a:pPr>
              <a:r>
                <a:rPr lang="en-US">
                  <a:gradFill>
                    <a:gsLst>
                      <a:gs pos="2917">
                        <a:schemeClr val="tx1"/>
                      </a:gs>
                      <a:gs pos="30000">
                        <a:schemeClr val="tx1"/>
                      </a:gs>
                    </a:gsLst>
                    <a:lin ang="5400000" scaled="0"/>
                  </a:gradFill>
                </a:rPr>
                <a:t>Simplified Microsoft 365 integration &amp; setup (Email, Meetings, Appointments) powering new Collaboration app controls</a:t>
              </a:r>
            </a:p>
          </p:txBody>
        </p:sp>
      </p:grpSp>
      <p:sp>
        <p:nvSpPr>
          <p:cNvPr id="14" name="ZoneTexte 13">
            <a:extLst>
              <a:ext uri="{FF2B5EF4-FFF2-40B4-BE49-F238E27FC236}">
                <a16:creationId xmlns:a16="http://schemas.microsoft.com/office/drawing/2014/main" id="{4DD7B73D-DFAD-0B26-47A9-6C56BBFEAF88}"/>
              </a:ext>
            </a:extLst>
          </p:cNvPr>
          <p:cNvSpPr txBox="1"/>
          <p:nvPr/>
        </p:nvSpPr>
        <p:spPr>
          <a:xfrm>
            <a:off x="8692026" y="6218976"/>
            <a:ext cx="3374550" cy="517065"/>
          </a:xfrm>
          <a:prstGeom prst="rect">
            <a:avLst/>
          </a:prstGeom>
          <a:noFill/>
        </p:spPr>
        <p:txBody>
          <a:bodyPr wrap="square" lIns="182880" tIns="146304" rIns="182880" bIns="146304" rtlCol="0">
            <a:spAutoFit/>
          </a:bodyPr>
          <a:lstStyle/>
          <a:p>
            <a:pPr algn="r">
              <a:lnSpc>
                <a:spcPct val="90000"/>
              </a:lnSpc>
              <a:spcAft>
                <a:spcPts val="600"/>
              </a:spcAft>
              <a:buSzPct val="125000"/>
            </a:pPr>
            <a:r>
              <a:rPr lang="en-US" sz="1600">
                <a:solidFill>
                  <a:srgbClr val="FFFF00"/>
                </a:solidFill>
              </a:rPr>
              <a:t>*Now in Public Preview!</a:t>
            </a:r>
          </a:p>
        </p:txBody>
      </p:sp>
      <p:grpSp>
        <p:nvGrpSpPr>
          <p:cNvPr id="18" name="Groupe 17">
            <a:extLst>
              <a:ext uri="{FF2B5EF4-FFF2-40B4-BE49-F238E27FC236}">
                <a16:creationId xmlns:a16="http://schemas.microsoft.com/office/drawing/2014/main" id="{6C37178E-CFBD-01F3-822E-28DF588C2008}"/>
              </a:ext>
              <a:ext uri="{C183D7F6-B498-43B3-948B-1728B52AA6E4}">
                <adec:decorative xmlns:adec="http://schemas.microsoft.com/office/drawing/2017/decorative" val="1"/>
              </a:ext>
            </a:extLst>
          </p:cNvPr>
          <p:cNvGrpSpPr/>
          <p:nvPr/>
        </p:nvGrpSpPr>
        <p:grpSpPr>
          <a:xfrm>
            <a:off x="8273719" y="1257636"/>
            <a:ext cx="3517788" cy="5082926"/>
            <a:chOff x="8279780" y="1417743"/>
            <a:chExt cx="3517788" cy="5082926"/>
          </a:xfrm>
        </p:grpSpPr>
        <p:sp>
          <p:nvSpPr>
            <p:cNvPr id="8" name="Rectangle : coins arrondis 7">
              <a:extLst>
                <a:ext uri="{FF2B5EF4-FFF2-40B4-BE49-F238E27FC236}">
                  <a16:creationId xmlns:a16="http://schemas.microsoft.com/office/drawing/2014/main" id="{EE050AAB-D9A2-C091-BF76-0DB2B8EBA863}"/>
                </a:ext>
              </a:extLst>
            </p:cNvPr>
            <p:cNvSpPr/>
            <p:nvPr/>
          </p:nvSpPr>
          <p:spPr bwMode="auto">
            <a:xfrm>
              <a:off x="8404868" y="1417743"/>
              <a:ext cx="3260250" cy="680196"/>
            </a:xfrm>
            <a:prstGeom prst="round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Built for Enterprise</a:t>
              </a:r>
            </a:p>
          </p:txBody>
        </p:sp>
        <p:sp>
          <p:nvSpPr>
            <p:cNvPr id="15" name="ZoneTexte 14">
              <a:extLst>
                <a:ext uri="{FF2B5EF4-FFF2-40B4-BE49-F238E27FC236}">
                  <a16:creationId xmlns:a16="http://schemas.microsoft.com/office/drawing/2014/main" id="{81579B38-35DC-1728-1A24-D4AD8637D817}"/>
                </a:ext>
              </a:extLst>
            </p:cNvPr>
            <p:cNvSpPr txBox="1"/>
            <p:nvPr/>
          </p:nvSpPr>
          <p:spPr>
            <a:xfrm>
              <a:off x="8279780" y="2234886"/>
              <a:ext cx="3517788" cy="4265783"/>
            </a:xfrm>
            <a:prstGeom prst="rect">
              <a:avLst/>
            </a:prstGeom>
            <a:noFill/>
          </p:spPr>
          <p:txBody>
            <a:bodyPr wrap="square" lIns="182880" tIns="146304" rIns="182880" bIns="146304" rtlCol="0">
              <a:spAutoFit/>
            </a:bodyPr>
            <a:lstStyle/>
            <a:p>
              <a:pPr marL="285750" indent="-285750">
                <a:lnSpc>
                  <a:spcPct val="90000"/>
                </a:lnSpc>
                <a:spcAft>
                  <a:spcPts val="600"/>
                </a:spcAft>
                <a:buSzPct val="125000"/>
                <a:buFont typeface="Arial" panose="020B0604020202020204" pitchFamily="34" charset="0"/>
                <a:buChar char="•"/>
              </a:pPr>
              <a:r>
                <a:rPr lang="en-US">
                  <a:gradFill>
                    <a:gsLst>
                      <a:gs pos="2917">
                        <a:schemeClr val="tx1"/>
                      </a:gs>
                      <a:gs pos="30000">
                        <a:schemeClr val="tx1"/>
                      </a:gs>
                    </a:gsLst>
                    <a:lin ang="5400000" scaled="0"/>
                  </a:gradFill>
                </a:rPr>
                <a:t>Archival policies for unlimited storage</a:t>
              </a:r>
            </a:p>
            <a:p>
              <a:pPr marL="285750" indent="-285750">
                <a:lnSpc>
                  <a:spcPct val="90000"/>
                </a:lnSpc>
                <a:spcAft>
                  <a:spcPts val="600"/>
                </a:spcAft>
                <a:buSzPct val="125000"/>
                <a:buFont typeface="Arial" panose="020B0604020202020204" pitchFamily="34" charset="0"/>
                <a:buChar char="•"/>
              </a:pPr>
              <a:r>
                <a:rPr lang="en-US">
                  <a:gradFill>
                    <a:gsLst>
                      <a:gs pos="2917">
                        <a:schemeClr val="tx1"/>
                      </a:gs>
                      <a:gs pos="30000">
                        <a:schemeClr val="tx1"/>
                      </a:gs>
                    </a:gsLst>
                    <a:lin ang="5400000" scaled="0"/>
                  </a:gradFill>
                </a:rPr>
                <a:t>Extended pro-dev scalability with solution improvements, Bulk Operation APIs, &amp; Elastic Tables</a:t>
              </a:r>
            </a:p>
            <a:p>
              <a:pPr marL="285750" indent="-285750">
                <a:lnSpc>
                  <a:spcPct val="90000"/>
                </a:lnSpc>
                <a:spcAft>
                  <a:spcPts val="600"/>
                </a:spcAft>
                <a:buSzPct val="125000"/>
                <a:buFont typeface="Arial" panose="020B0604020202020204" pitchFamily="34" charset="0"/>
                <a:buChar char="•"/>
              </a:pPr>
              <a:r>
                <a:rPr lang="en-US">
                  <a:gradFill>
                    <a:gsLst>
                      <a:gs pos="2917">
                        <a:schemeClr val="tx1"/>
                      </a:gs>
                      <a:gs pos="30000">
                        <a:schemeClr val="tx1"/>
                      </a:gs>
                    </a:gsLst>
                    <a:lin ang="5400000" scaled="0"/>
                  </a:gradFill>
                </a:rPr>
                <a:t>Optimizations for Power BI and Azure Synapse Link integrations</a:t>
              </a:r>
            </a:p>
            <a:p>
              <a:pPr marL="285750" indent="-285750">
                <a:lnSpc>
                  <a:spcPct val="90000"/>
                </a:lnSpc>
                <a:spcAft>
                  <a:spcPts val="600"/>
                </a:spcAft>
                <a:buSzPct val="125000"/>
                <a:buFont typeface="Arial" panose="020B0604020202020204" pitchFamily="34" charset="0"/>
                <a:buChar char="•"/>
              </a:pPr>
              <a:r>
                <a:rPr lang="en-US">
                  <a:gradFill>
                    <a:gsLst>
                      <a:gs pos="2917">
                        <a:schemeClr val="tx1"/>
                      </a:gs>
                      <a:gs pos="30000">
                        <a:schemeClr val="tx1"/>
                      </a:gs>
                    </a:gsLst>
                    <a:lin ang="5400000" scaled="0"/>
                  </a:gradFill>
                </a:rPr>
                <a:t>We heard your feedback on Risk &amp; Compliance!</a:t>
              </a:r>
              <a:br>
                <a:rPr lang="en-US">
                  <a:gradFill>
                    <a:gsLst>
                      <a:gs pos="2917">
                        <a:schemeClr val="tx1"/>
                      </a:gs>
                      <a:gs pos="30000">
                        <a:schemeClr val="tx1"/>
                      </a:gs>
                    </a:gsLst>
                    <a:lin ang="5400000" scaled="0"/>
                  </a:gradFill>
                </a:rPr>
              </a:br>
              <a:r>
                <a:rPr lang="en-US">
                  <a:gradFill>
                    <a:gsLst>
                      <a:gs pos="2917">
                        <a:schemeClr val="tx1"/>
                      </a:gs>
                      <a:gs pos="30000">
                        <a:schemeClr val="tx1"/>
                      </a:gs>
                    </a:gsLst>
                    <a:lin ang="5400000" scaled="0"/>
                  </a:gradFill>
                </a:rPr>
                <a:t>--Lockbox</a:t>
              </a:r>
              <a:br>
                <a:rPr lang="en-US">
                  <a:gradFill>
                    <a:gsLst>
                      <a:gs pos="2917">
                        <a:schemeClr val="tx1"/>
                      </a:gs>
                      <a:gs pos="30000">
                        <a:schemeClr val="tx1"/>
                      </a:gs>
                    </a:gsLst>
                    <a:lin ang="5400000" scaled="0"/>
                  </a:gradFill>
                </a:rPr>
              </a:br>
              <a:r>
                <a:rPr lang="en-US">
                  <a:gradFill>
                    <a:gsLst>
                      <a:gs pos="2917">
                        <a:schemeClr val="tx1"/>
                      </a:gs>
                      <a:gs pos="30000">
                        <a:schemeClr val="tx1"/>
                      </a:gs>
                    </a:gsLst>
                    <a:lin ang="5400000" scaled="0"/>
                  </a:gradFill>
                </a:rPr>
                <a:t>--CMK</a:t>
              </a:r>
              <a:br>
                <a:rPr lang="en-US">
                  <a:gradFill>
                    <a:gsLst>
                      <a:gs pos="2917">
                        <a:schemeClr val="tx1"/>
                      </a:gs>
                      <a:gs pos="30000">
                        <a:schemeClr val="tx1"/>
                      </a:gs>
                    </a:gsLst>
                    <a:lin ang="5400000" scaled="0"/>
                  </a:gradFill>
                </a:rPr>
              </a:br>
              <a:r>
                <a:rPr lang="en-US">
                  <a:gradFill>
                    <a:gsLst>
                      <a:gs pos="2917">
                        <a:schemeClr val="tx1"/>
                      </a:gs>
                      <a:gs pos="30000">
                        <a:schemeClr val="tx1"/>
                      </a:gs>
                    </a:gsLst>
                    <a:lin ang="5400000" scaled="0"/>
                  </a:gradFill>
                </a:rPr>
                <a:t>--Network isolation</a:t>
              </a:r>
              <a:br>
                <a:rPr lang="en-US">
                  <a:gradFill>
                    <a:gsLst>
                      <a:gs pos="2917">
                        <a:schemeClr val="tx1"/>
                      </a:gs>
                      <a:gs pos="30000">
                        <a:schemeClr val="tx1"/>
                      </a:gs>
                    </a:gsLst>
                    <a:lin ang="5400000" scaled="0"/>
                  </a:gradFill>
                </a:rPr>
              </a:br>
              <a:r>
                <a:rPr lang="en-US">
                  <a:gradFill>
                    <a:gsLst>
                      <a:gs pos="2917">
                        <a:schemeClr val="tx1"/>
                      </a:gs>
                      <a:gs pos="30000">
                        <a:schemeClr val="tx1"/>
                      </a:gs>
                    </a:gsLst>
                    <a:lin ang="5400000" scaled="0"/>
                  </a:gradFill>
                </a:rPr>
                <a:t>--Managed Identity</a:t>
              </a:r>
            </a:p>
          </p:txBody>
        </p:sp>
      </p:grpSp>
    </p:spTree>
    <p:extLst>
      <p:ext uri="{BB962C8B-B14F-4D97-AF65-F5344CB8AC3E}">
        <p14:creationId xmlns:p14="http://schemas.microsoft.com/office/powerpoint/2010/main" val="2728137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184FF-2F82-5F7B-54C7-95D601297875}"/>
              </a:ext>
            </a:extLst>
          </p:cNvPr>
          <p:cNvSpPr>
            <a:spLocks noGrp="1"/>
          </p:cNvSpPr>
          <p:nvPr>
            <p:ph type="title"/>
          </p:nvPr>
        </p:nvSpPr>
        <p:spPr>
          <a:xfrm>
            <a:off x="1185054" y="234967"/>
            <a:ext cx="9821892" cy="952453"/>
          </a:xfrm>
        </p:spPr>
        <p:txBody>
          <a:bodyPr anchor="ctr"/>
          <a:lstStyle/>
          <a:p>
            <a:pPr algn="ctr"/>
            <a:r>
              <a:rPr lang="en-US" sz="3600">
                <a:solidFill>
                  <a:schemeClr val="tx1"/>
                </a:solidFill>
              </a:rPr>
              <a:t>Do more with Your Dataverse Data</a:t>
            </a:r>
          </a:p>
        </p:txBody>
      </p:sp>
      <p:sp>
        <p:nvSpPr>
          <p:cNvPr id="11" name="TextBox 10">
            <a:extLst>
              <a:ext uri="{FF2B5EF4-FFF2-40B4-BE49-F238E27FC236}">
                <a16:creationId xmlns:a16="http://schemas.microsoft.com/office/drawing/2014/main" id="{967B0A86-2F2E-9972-7369-552131CC9C51}"/>
              </a:ext>
            </a:extLst>
          </p:cNvPr>
          <p:cNvSpPr txBox="1"/>
          <p:nvPr/>
        </p:nvSpPr>
        <p:spPr bwMode="auto">
          <a:xfrm>
            <a:off x="2215114" y="1461044"/>
            <a:ext cx="3630273" cy="492443"/>
          </a:xfrm>
          <a:prstGeom prst="rect">
            <a:avLst/>
          </a:prstGeom>
          <a:noFill/>
          <a:ln w="9525">
            <a:noFill/>
            <a:miter lim="800000"/>
            <a:headEnd/>
            <a:tailEnd/>
          </a:ln>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r" defTabSz="1219170" eaLnBrk="0" fontAlgn="base" hangingPunct="0">
              <a:spcBef>
                <a:spcPct val="0"/>
              </a:spcBef>
              <a:spcAft>
                <a:spcPct val="0"/>
              </a:spcAft>
            </a:pPr>
            <a:r>
              <a:rPr lang="en-US" sz="2400" b="1">
                <a:latin typeface="Segoe UI"/>
                <a:cs typeface="Segoe UI"/>
              </a:rPr>
              <a:t>Tomorrow, 8:00 am</a:t>
            </a:r>
          </a:p>
        </p:txBody>
      </p:sp>
      <p:sp>
        <p:nvSpPr>
          <p:cNvPr id="12" name="Subtitle 4">
            <a:extLst>
              <a:ext uri="{FF2B5EF4-FFF2-40B4-BE49-F238E27FC236}">
                <a16:creationId xmlns:a16="http://schemas.microsoft.com/office/drawing/2014/main" id="{F7CD03E2-BE25-30D8-5E48-ED913238C281}"/>
              </a:ext>
            </a:extLst>
          </p:cNvPr>
          <p:cNvSpPr txBox="1">
            <a:spLocks/>
          </p:cNvSpPr>
          <p:nvPr/>
        </p:nvSpPr>
        <p:spPr bwMode="auto">
          <a:xfrm>
            <a:off x="5946988" y="1327081"/>
            <a:ext cx="4433298" cy="760367"/>
          </a:xfrm>
          <a:prstGeom prst="rect">
            <a:avLst/>
          </a:prstGeom>
          <a:noFill/>
          <a:ln w="9525">
            <a:noFill/>
            <a:miter lim="800000"/>
            <a:headEnd/>
            <a:tailEnd/>
          </a:ln>
        </p:spPr>
        <p:txBody>
          <a:bodyPr vert="horz" wrap="square" lIns="121917" tIns="60959" rIns="121917" bIns="6095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0" indent="0" defTabSz="-18496626">
              <a:spcBef>
                <a:spcPts val="400"/>
              </a:spcBef>
              <a:buNone/>
            </a:pPr>
            <a:r>
              <a:rPr lang="en-US" sz="1800" kern="0">
                <a:latin typeface="Segoe UI Condensed"/>
                <a:cs typeface="Segoe UI"/>
              </a:rPr>
              <a:t>Milinda Vitharana</a:t>
            </a:r>
            <a:endParaRPr lang="en-US" sz="1800" b="0">
              <a:latin typeface="Segoe UI Condensed"/>
            </a:endParaRPr>
          </a:p>
          <a:p>
            <a:pPr marL="0" indent="0" defTabSz="-18496626">
              <a:spcBef>
                <a:spcPts val="400"/>
              </a:spcBef>
              <a:buNone/>
            </a:pPr>
            <a:r>
              <a:rPr lang="en-US" sz="1800" kern="0">
                <a:latin typeface="Segoe UI Condensed"/>
                <a:cs typeface="Segoe UI"/>
              </a:rPr>
              <a:t>Sabin Nair</a:t>
            </a:r>
            <a:endParaRPr lang="en-US" b="0"/>
          </a:p>
        </p:txBody>
      </p:sp>
      <p:sp>
        <p:nvSpPr>
          <p:cNvPr id="51" name="Rectangle 50">
            <a:extLst>
              <a:ext uri="{FF2B5EF4-FFF2-40B4-BE49-F238E27FC236}">
                <a16:creationId xmlns:a16="http://schemas.microsoft.com/office/drawing/2014/main" id="{17AE96CA-9848-770C-EAD0-085873812914}"/>
              </a:ext>
            </a:extLst>
          </p:cNvPr>
          <p:cNvSpPr/>
          <p:nvPr/>
        </p:nvSpPr>
        <p:spPr bwMode="auto">
          <a:xfrm>
            <a:off x="1185054" y="2380032"/>
            <a:ext cx="4660333" cy="417085"/>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Excel &amp; Power BI</a:t>
            </a:r>
          </a:p>
        </p:txBody>
      </p:sp>
      <p:grpSp>
        <p:nvGrpSpPr>
          <p:cNvPr id="7" name="Group 6" descr="From Dataverse to Excel and Power BI">
            <a:extLst>
              <a:ext uri="{FF2B5EF4-FFF2-40B4-BE49-F238E27FC236}">
                <a16:creationId xmlns:a16="http://schemas.microsoft.com/office/drawing/2014/main" id="{DBA78F6D-A29E-A8DF-A631-AD253805052F}"/>
              </a:ext>
            </a:extLst>
          </p:cNvPr>
          <p:cNvGrpSpPr/>
          <p:nvPr/>
        </p:nvGrpSpPr>
        <p:grpSpPr>
          <a:xfrm>
            <a:off x="1976239" y="3028483"/>
            <a:ext cx="2633177" cy="1170936"/>
            <a:chOff x="1808408" y="2079195"/>
            <a:chExt cx="2633177" cy="1170936"/>
          </a:xfrm>
        </p:grpSpPr>
        <p:pic>
          <p:nvPicPr>
            <p:cNvPr id="1026" name="Picture 2" descr="See the source image">
              <a:extLst>
                <a:ext uri="{FF2B5EF4-FFF2-40B4-BE49-F238E27FC236}">
                  <a16:creationId xmlns:a16="http://schemas.microsoft.com/office/drawing/2014/main" id="{264C8D59-7116-EB66-0C5C-63348F5A3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8408" y="2546305"/>
              <a:ext cx="648215" cy="6482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0CF5ADD2-E2D9-E672-97F1-87A3264AC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125" y="2079195"/>
              <a:ext cx="683523" cy="6835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A773B642-4AC6-01C9-DBE7-947D77B23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1794" y="2750340"/>
              <a:ext cx="499791" cy="499791"/>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058BE164-B34B-D2DD-969D-6138F4D1A85A}"/>
                </a:ext>
              </a:extLst>
            </p:cNvPr>
            <p:cNvSpPr/>
            <p:nvPr/>
          </p:nvSpPr>
          <p:spPr bwMode="auto">
            <a:xfrm>
              <a:off x="2722425" y="2825797"/>
              <a:ext cx="928291" cy="131205"/>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238E1F9B-BD98-2B1A-97FB-BBC278EB9D30}"/>
              </a:ext>
            </a:extLst>
          </p:cNvPr>
          <p:cNvSpPr txBox="1"/>
          <p:nvPr/>
        </p:nvSpPr>
        <p:spPr>
          <a:xfrm>
            <a:off x="1466845" y="4872185"/>
            <a:ext cx="4226560" cy="954107"/>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Easily access in Excel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Power BI at your fingertips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Accessible to all makers in your organization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Share reports with your team </a:t>
            </a:r>
          </a:p>
        </p:txBody>
      </p:sp>
      <p:sp>
        <p:nvSpPr>
          <p:cNvPr id="35" name="Rectangle 34">
            <a:extLst>
              <a:ext uri="{FF2B5EF4-FFF2-40B4-BE49-F238E27FC236}">
                <a16:creationId xmlns:a16="http://schemas.microsoft.com/office/drawing/2014/main" id="{AFDD5B48-C403-8361-77BA-6F493A255E50}"/>
              </a:ext>
            </a:extLst>
          </p:cNvPr>
          <p:cNvSpPr/>
          <p:nvPr/>
        </p:nvSpPr>
        <p:spPr bwMode="auto">
          <a:xfrm>
            <a:off x="5946988" y="2380032"/>
            <a:ext cx="5090470" cy="417085"/>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Synapse Link</a:t>
            </a:r>
          </a:p>
        </p:txBody>
      </p:sp>
      <p:pic>
        <p:nvPicPr>
          <p:cNvPr id="34" name="Picture 33" descr="From Dataverse to Azure Synapse Analytics with Dataverse">
            <a:extLst>
              <a:ext uri="{FF2B5EF4-FFF2-40B4-BE49-F238E27FC236}">
                <a16:creationId xmlns:a16="http://schemas.microsoft.com/office/drawing/2014/main" id="{86F94C80-2A66-5856-B222-A3E191389BCF}"/>
              </a:ext>
            </a:extLst>
          </p:cNvPr>
          <p:cNvPicPr>
            <a:picLocks noChangeAspect="1"/>
          </p:cNvPicPr>
          <p:nvPr/>
        </p:nvPicPr>
        <p:blipFill>
          <a:blip r:embed="rId5"/>
          <a:stretch>
            <a:fillRect/>
          </a:stretch>
        </p:blipFill>
        <p:spPr>
          <a:xfrm>
            <a:off x="6377328" y="3129963"/>
            <a:ext cx="4439687" cy="1284994"/>
          </a:xfrm>
          <a:prstGeom prst="rect">
            <a:avLst/>
          </a:prstGeom>
        </p:spPr>
      </p:pic>
      <p:sp>
        <p:nvSpPr>
          <p:cNvPr id="36" name="Rectangle 35">
            <a:extLst>
              <a:ext uri="{FF2B5EF4-FFF2-40B4-BE49-F238E27FC236}">
                <a16:creationId xmlns:a16="http://schemas.microsoft.com/office/drawing/2014/main" id="{B83427F2-4270-CBBB-6B31-2078737B0A87}"/>
              </a:ext>
              <a:ext uri="{C183D7F6-B498-43B3-948B-1728B52AA6E4}">
                <adec:decorative xmlns:adec="http://schemas.microsoft.com/office/drawing/2017/decorative" val="1"/>
              </a:ext>
            </a:extLst>
          </p:cNvPr>
          <p:cNvSpPr/>
          <p:nvPr/>
        </p:nvSpPr>
        <p:spPr bwMode="auto">
          <a:xfrm>
            <a:off x="5946988" y="2869558"/>
            <a:ext cx="5090470" cy="3556001"/>
          </a:xfrm>
          <a:prstGeom prst="rect">
            <a:avLst/>
          </a:prstGeom>
          <a:noFill/>
          <a:ln>
            <a:solidFill>
              <a:schemeClr val="accent6"/>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F8542C50-6FA5-C05B-23F7-9E1C72BD5F7A}"/>
              </a:ext>
              <a:ext uri="{C183D7F6-B498-43B3-948B-1728B52AA6E4}">
                <adec:decorative xmlns:adec="http://schemas.microsoft.com/office/drawing/2017/decorative" val="1"/>
              </a:ext>
            </a:extLst>
          </p:cNvPr>
          <p:cNvSpPr/>
          <p:nvPr/>
        </p:nvSpPr>
        <p:spPr bwMode="auto">
          <a:xfrm>
            <a:off x="1185054" y="2869558"/>
            <a:ext cx="4660333" cy="3556001"/>
          </a:xfrm>
          <a:prstGeom prst="rect">
            <a:avLst/>
          </a:prstGeom>
          <a:noFill/>
          <a:ln>
            <a:solidFill>
              <a:schemeClr val="accent6"/>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B8A16A68-7D02-EEC5-62DF-63D4946779C6}"/>
              </a:ext>
            </a:extLst>
          </p:cNvPr>
          <p:cNvSpPr txBox="1"/>
          <p:nvPr/>
        </p:nvSpPr>
        <p:spPr>
          <a:xfrm>
            <a:off x="6346816" y="4868724"/>
            <a:ext cx="4660130" cy="138499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Large amounts of data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Copied to your own Azure Data lake – near real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Enterprise grade Azure data tools + Power BI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Configured in a few clicks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Specialist tools for Power users &amp; Data engineers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9644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 grpId="0"/>
      <p:bldP spid="35" grpId="0" animBg="1"/>
      <p:bldP spid="36" grpId="0" animBg="1"/>
      <p:bldP spid="52" grpId="0" animBg="1"/>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68C54-F863-B5DD-0859-6E8D69FB44D7}"/>
              </a:ext>
            </a:extLst>
          </p:cNvPr>
          <p:cNvSpPr>
            <a:spLocks noGrp="1"/>
          </p:cNvSpPr>
          <p:nvPr>
            <p:ph type="title"/>
          </p:nvPr>
        </p:nvSpPr>
        <p:spPr/>
        <p:txBody>
          <a:bodyPr/>
          <a:lstStyle/>
          <a:p>
            <a:r>
              <a:rPr lang="en-US">
                <a:solidFill>
                  <a:srgbClr val="FFFFFF"/>
                </a:solidFill>
                <a:cs typeface="Segoe UI"/>
              </a:rPr>
              <a:t>Call to action</a:t>
            </a:r>
            <a:endParaRPr lang="en-US">
              <a:solidFill>
                <a:srgbClr val="FFFFFF"/>
              </a:solidFill>
            </a:endParaRPr>
          </a:p>
        </p:txBody>
      </p:sp>
      <p:sp>
        <p:nvSpPr>
          <p:cNvPr id="6" name="Content Placeholder 2">
            <a:extLst>
              <a:ext uri="{FF2B5EF4-FFF2-40B4-BE49-F238E27FC236}">
                <a16:creationId xmlns:a16="http://schemas.microsoft.com/office/drawing/2014/main" id="{CF07D635-AE57-FDF5-6E0F-EDBDAE317A15}"/>
              </a:ext>
              <a:ext uri="{C183D7F6-B498-43B3-948B-1728B52AA6E4}">
                <adec:decorative xmlns:adec="http://schemas.microsoft.com/office/drawing/2017/decorative" val="1"/>
              </a:ext>
            </a:extLst>
          </p:cNvPr>
          <p:cNvSpPr>
            <a:spLocks noGrp="1"/>
          </p:cNvSpPr>
          <p:nvPr/>
        </p:nvSpPr>
        <p:spPr>
          <a:xfrm>
            <a:off x="359239" y="1513816"/>
            <a:ext cx="11340811" cy="1549142"/>
          </a:xfrm>
          <a:prstGeom prst="rect">
            <a:avLst/>
          </a:prstGeom>
        </p:spPr>
        <p:txBody>
          <a:bodyPr vert="horz" wrap="square" lIns="0" tIns="91440" rIns="146304" bIns="91440" rtlCol="0" anchor="t">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endParaRPr kumimoji="0" lang="en-US" sz="2400" b="0" i="0" u="none" strike="noStrike" kern="1200" cap="none" spc="-49" normalizeH="0" baseline="0" noProof="0">
              <a:ln>
                <a:noFill/>
              </a:ln>
              <a:solidFill>
                <a:srgbClr val="FFFFFF"/>
              </a:solidFill>
              <a:effectLst/>
              <a:uLnTx/>
              <a:uFillTx/>
              <a:latin typeface="Segoe UI Semibold"/>
              <a:ea typeface="+mn-ea"/>
              <a:cs typeface="Segoe UI Semibold"/>
            </a:endParaRPr>
          </a:p>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endParaRPr kumimoji="0" lang="en-US" sz="2400" b="0" i="0" u="none" strike="noStrike" kern="1200" cap="none" spc="-49" normalizeH="0" baseline="0" noProof="0">
              <a:ln>
                <a:noFill/>
              </a:ln>
              <a:solidFill>
                <a:srgbClr val="FFFFFF"/>
              </a:solidFill>
              <a:effectLst/>
              <a:uLnTx/>
              <a:uFillTx/>
              <a:latin typeface="Segoe UI Semibold"/>
              <a:ea typeface="+mn-ea"/>
              <a:cs typeface="Segoe UI Semibold"/>
            </a:endParaRPr>
          </a:p>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endParaRPr kumimoji="0" lang="en-US" sz="2400" b="0" i="0" u="none" strike="noStrike" kern="1200" cap="none" spc="-49" normalizeH="0" baseline="0" noProof="0">
              <a:ln>
                <a:noFill/>
              </a:ln>
              <a:solidFill>
                <a:srgbClr val="FFFFFF"/>
              </a:solidFill>
              <a:effectLst/>
              <a:uLnTx/>
              <a:uFillTx/>
              <a:latin typeface="Segoe UI Semibold"/>
              <a:ea typeface="+mn-ea"/>
              <a:cs typeface="Segoe UI Semibold"/>
            </a:endParaRPr>
          </a:p>
        </p:txBody>
      </p:sp>
      <p:sp>
        <p:nvSpPr>
          <p:cNvPr id="26" name="TextBox 25">
            <a:extLst>
              <a:ext uri="{FF2B5EF4-FFF2-40B4-BE49-F238E27FC236}">
                <a16:creationId xmlns:a16="http://schemas.microsoft.com/office/drawing/2014/main" id="{0D6EE8E7-DC9D-86AD-303F-D4A8489E7DE4}"/>
              </a:ext>
            </a:extLst>
          </p:cNvPr>
          <p:cNvSpPr txBox="1"/>
          <p:nvPr/>
        </p:nvSpPr>
        <p:spPr>
          <a:xfrm>
            <a:off x="921369" y="3081893"/>
            <a:ext cx="2072822" cy="162506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Get up to </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600" b="1" i="0" u="none" strike="noStrike" kern="1200" cap="none" spc="0" normalizeH="0" baseline="0" noProof="0">
                <a:ln>
                  <a:noFill/>
                </a:ln>
                <a:solidFill>
                  <a:srgbClr val="098747"/>
                </a:solidFill>
                <a:effectLst/>
                <a:uLnTx/>
                <a:uFillTx/>
                <a:latin typeface="Segoe UI"/>
                <a:ea typeface="+mn-ea"/>
                <a:cs typeface="Segoe UI"/>
              </a:rPr>
              <a:t>3 Personal Environments</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600" b="0" i="0" u="none" strike="noStrike" kern="1200" cap="none" spc="0" normalizeH="0" baseline="0" noProof="0">
                <a:ln>
                  <a:noFill/>
                </a:ln>
                <a:solidFill>
                  <a:srgbClr val="FFFFFF"/>
                </a:solidFill>
                <a:effectLst/>
                <a:uLnTx/>
                <a:uFillTx/>
                <a:latin typeface="Segoe UI"/>
                <a:ea typeface="+mn-ea"/>
                <a:cs typeface="Segoe UI"/>
              </a:rPr>
              <a:t>to get started in your </a:t>
            </a:r>
            <a:r>
              <a:rPr kumimoji="0" lang="en-US" sz="1600" b="1" i="0" u="none" strike="noStrike" kern="1200" cap="none" spc="0" normalizeH="0" baseline="0" noProof="0">
                <a:ln>
                  <a:noFill/>
                </a:ln>
                <a:solidFill>
                  <a:srgbClr val="098747"/>
                </a:solidFill>
                <a:effectLst/>
                <a:uLnTx/>
                <a:uFillTx/>
                <a:latin typeface="Segoe UI"/>
                <a:ea typeface="+mn-ea"/>
                <a:cs typeface="Segoe UI"/>
              </a:rPr>
              <a:t>Dataverse Data Workspace</a:t>
            </a:r>
          </a:p>
        </p:txBody>
      </p:sp>
      <p:pic>
        <p:nvPicPr>
          <p:cNvPr id="32" name="Content Placeholder 47">
            <a:extLst>
              <a:ext uri="{FF2B5EF4-FFF2-40B4-BE49-F238E27FC236}">
                <a16:creationId xmlns:a16="http://schemas.microsoft.com/office/drawing/2014/main" id="{F6FF065B-0385-F03D-D1D0-B2A81E8A9BC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0659" y="1598466"/>
            <a:ext cx="1334241" cy="1334241"/>
          </a:xfrm>
          <a:prstGeom prst="rect">
            <a:avLst/>
          </a:prstGeom>
        </p:spPr>
      </p:pic>
      <p:pic>
        <p:nvPicPr>
          <p:cNvPr id="33" name="Content Placeholder 49">
            <a:extLst>
              <a:ext uri="{FF2B5EF4-FFF2-40B4-BE49-F238E27FC236}">
                <a16:creationId xmlns:a16="http://schemas.microsoft.com/office/drawing/2014/main" id="{DE59898B-7BE2-5868-8752-CA3147B6AD2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7436" y="1637213"/>
            <a:ext cx="1273041" cy="1273041"/>
          </a:xfrm>
          <a:prstGeom prst="rect">
            <a:avLst/>
          </a:prstGeom>
        </p:spPr>
      </p:pic>
      <p:pic>
        <p:nvPicPr>
          <p:cNvPr id="35" name="Content Placeholder 58">
            <a:extLst>
              <a:ext uri="{FF2B5EF4-FFF2-40B4-BE49-F238E27FC236}">
                <a16:creationId xmlns:a16="http://schemas.microsoft.com/office/drawing/2014/main" id="{6F533326-4E37-3EF2-BFFD-8F29596A0F8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24200" y="2273733"/>
            <a:ext cx="694837" cy="694837"/>
          </a:xfrm>
          <a:prstGeom prst="rect">
            <a:avLst/>
          </a:prstGeom>
        </p:spPr>
      </p:pic>
      <p:sp>
        <p:nvSpPr>
          <p:cNvPr id="38" name="TextBox 37">
            <a:extLst>
              <a:ext uri="{FF2B5EF4-FFF2-40B4-BE49-F238E27FC236}">
                <a16:creationId xmlns:a16="http://schemas.microsoft.com/office/drawing/2014/main" id="{2D890080-B804-2E21-C877-B3B63A427263}"/>
              </a:ext>
            </a:extLst>
          </p:cNvPr>
          <p:cNvSpPr txBox="1"/>
          <p:nvPr/>
        </p:nvSpPr>
        <p:spPr>
          <a:xfrm>
            <a:off x="3382629" y="3080338"/>
            <a:ext cx="2231350" cy="14034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Quickly and easily integrate existing data into Dataverse with </a:t>
            </a:r>
            <a:r>
              <a:rPr kumimoji="0" lang="en-US" sz="1600" b="1" i="0" u="none" strike="noStrike" kern="1200" cap="none" spc="0" normalizeH="0" baseline="0" noProof="0">
                <a:ln>
                  <a:noFill/>
                </a:ln>
                <a:solidFill>
                  <a:srgbClr val="098747"/>
                </a:solidFill>
                <a:effectLst/>
                <a:uLnTx/>
                <a:uFillTx/>
                <a:latin typeface="Segoe UI"/>
                <a:ea typeface="+mn-ea"/>
                <a:cs typeface="Segoe UI"/>
              </a:rPr>
              <a:t>Dataflows</a:t>
            </a:r>
            <a:br>
              <a:rPr kumimoji="0" lang="en-US" sz="1600" b="1" i="0" u="none" strike="noStrike" kern="1200" cap="none" spc="0" normalizeH="0" baseline="0" noProof="0">
                <a:ln>
                  <a:noFill/>
                </a:ln>
                <a:solidFill>
                  <a:srgbClr val="098747"/>
                </a:solidFill>
                <a:effectLst/>
                <a:uLnTx/>
                <a:uFillTx/>
                <a:latin typeface="Segoe UI"/>
                <a:ea typeface="+mn-ea"/>
                <a:cs typeface="Segoe UI"/>
              </a:rPr>
            </a:br>
            <a:r>
              <a:rPr kumimoji="0" lang="en-US" sz="1600" b="0" i="0" u="none" strike="noStrike" kern="1200" cap="none" spc="0" normalizeH="0" baseline="0" noProof="0">
                <a:ln>
                  <a:noFill/>
                </a:ln>
                <a:solidFill>
                  <a:prstClr val="white"/>
                </a:solidFill>
                <a:effectLst/>
                <a:uLnTx/>
                <a:uFillTx/>
                <a:latin typeface="Segoe UI"/>
                <a:ea typeface="+mn-ea"/>
                <a:cs typeface="Segoe UI"/>
              </a:rPr>
              <a:t>(aka Power Query)</a:t>
            </a:r>
          </a:p>
        </p:txBody>
      </p:sp>
      <p:sp>
        <p:nvSpPr>
          <p:cNvPr id="40" name="TextBox 39">
            <a:extLst>
              <a:ext uri="{FF2B5EF4-FFF2-40B4-BE49-F238E27FC236}">
                <a16:creationId xmlns:a16="http://schemas.microsoft.com/office/drawing/2014/main" id="{CD6B0A29-892B-C95D-79D3-6239B7EA1D38}"/>
              </a:ext>
            </a:extLst>
          </p:cNvPr>
          <p:cNvSpPr txBox="1"/>
          <p:nvPr/>
        </p:nvSpPr>
        <p:spPr>
          <a:xfrm>
            <a:off x="5959919" y="3080339"/>
            <a:ext cx="2305317" cy="14034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Write your own formulas using the </a:t>
            </a:r>
            <a:r>
              <a:rPr kumimoji="0" lang="en-US" sz="1600" b="1" i="0" u="none" strike="noStrike" kern="1200" cap="none" spc="0" normalizeH="0" baseline="0" noProof="0">
                <a:ln>
                  <a:noFill/>
                </a:ln>
                <a:solidFill>
                  <a:srgbClr val="098747"/>
                </a:solidFill>
                <a:effectLst/>
                <a:uLnTx/>
                <a:uFillTx/>
                <a:latin typeface="Segoe UI"/>
                <a:ea typeface="+mn-ea"/>
                <a:cs typeface="Segoe UI"/>
              </a:rPr>
              <a:t>Power Fx</a:t>
            </a:r>
            <a:r>
              <a:rPr kumimoji="0" lang="en-US" sz="1600" b="0" i="0" u="none" strike="noStrike" kern="1200" cap="none" spc="0" normalizeH="0" baseline="0" noProof="0">
                <a:ln>
                  <a:noFill/>
                </a:ln>
                <a:solidFill>
                  <a:srgbClr val="FFFFFF"/>
                </a:solidFill>
                <a:effectLst/>
                <a:uLnTx/>
                <a:uFillTx/>
                <a:latin typeface="Segoe UI"/>
                <a:ea typeface="+mn-ea"/>
                <a:cs typeface="Segoe UI"/>
              </a:rPr>
              <a:t> </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600" b="0" i="0" u="none" strike="noStrike" kern="1200" cap="none" spc="0" normalizeH="0" baseline="0" noProof="0">
                <a:ln>
                  <a:noFill/>
                </a:ln>
                <a:solidFill>
                  <a:srgbClr val="FFFFFF"/>
                </a:solidFill>
                <a:effectLst/>
                <a:uLnTx/>
                <a:uFillTx/>
                <a:latin typeface="Segoe UI"/>
                <a:ea typeface="+mn-ea"/>
                <a:cs typeface="Segoe UI"/>
              </a:rPr>
              <a:t>Excel-like expression language</a:t>
            </a:r>
          </a:p>
        </p:txBody>
      </p:sp>
      <p:grpSp>
        <p:nvGrpSpPr>
          <p:cNvPr id="11" name="Content Placeholder 64">
            <a:extLst>
              <a:ext uri="{FF2B5EF4-FFF2-40B4-BE49-F238E27FC236}">
                <a16:creationId xmlns:a16="http://schemas.microsoft.com/office/drawing/2014/main" id="{A33D6693-623C-28BA-CA31-76EB29F82494}"/>
              </a:ext>
              <a:ext uri="{C183D7F6-B498-43B3-948B-1728B52AA6E4}">
                <adec:decorative xmlns:adec="http://schemas.microsoft.com/office/drawing/2017/decorative" val="1"/>
              </a:ext>
            </a:extLst>
          </p:cNvPr>
          <p:cNvGrpSpPr/>
          <p:nvPr/>
        </p:nvGrpSpPr>
        <p:grpSpPr>
          <a:xfrm>
            <a:off x="9053956" y="1686606"/>
            <a:ext cx="1270583" cy="1028476"/>
            <a:chOff x="9080395" y="1685099"/>
            <a:chExt cx="1270583" cy="1028476"/>
          </a:xfrm>
          <a:solidFill>
            <a:srgbClr val="000000"/>
          </a:solidFill>
        </p:grpSpPr>
        <p:sp>
          <p:nvSpPr>
            <p:cNvPr id="12" name="Forme libre : forme 11">
              <a:extLst>
                <a:ext uri="{FF2B5EF4-FFF2-40B4-BE49-F238E27FC236}">
                  <a16:creationId xmlns:a16="http://schemas.microsoft.com/office/drawing/2014/main" id="{8C72585C-C63C-B0B2-C331-17DC359C4DAF}"/>
                </a:ext>
              </a:extLst>
            </p:cNvPr>
            <p:cNvSpPr/>
            <p:nvPr/>
          </p:nvSpPr>
          <p:spPr>
            <a:xfrm>
              <a:off x="10323182" y="201865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Forme libre : forme 12">
              <a:extLst>
                <a:ext uri="{FF2B5EF4-FFF2-40B4-BE49-F238E27FC236}">
                  <a16:creationId xmlns:a16="http://schemas.microsoft.com/office/drawing/2014/main" id="{866853FE-3D0A-F117-E790-66D7EB92E704}"/>
                </a:ext>
              </a:extLst>
            </p:cNvPr>
            <p:cNvSpPr/>
            <p:nvPr/>
          </p:nvSpPr>
          <p:spPr>
            <a:xfrm>
              <a:off x="10267589" y="201865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 name="Forme libre : forme 13">
              <a:extLst>
                <a:ext uri="{FF2B5EF4-FFF2-40B4-BE49-F238E27FC236}">
                  <a16:creationId xmlns:a16="http://schemas.microsoft.com/office/drawing/2014/main" id="{DBDEC42F-2B8F-976F-09E2-45FA4AD5B8D8}"/>
                </a:ext>
              </a:extLst>
            </p:cNvPr>
            <p:cNvSpPr/>
            <p:nvPr/>
          </p:nvSpPr>
          <p:spPr>
            <a:xfrm>
              <a:off x="10100809" y="201865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 name="Forme libre : forme 14">
              <a:extLst>
                <a:ext uri="{FF2B5EF4-FFF2-40B4-BE49-F238E27FC236}">
                  <a16:creationId xmlns:a16="http://schemas.microsoft.com/office/drawing/2014/main" id="{8F093DB3-A498-479B-5395-100486FD6B7E}"/>
                </a:ext>
              </a:extLst>
            </p:cNvPr>
            <p:cNvSpPr/>
            <p:nvPr/>
          </p:nvSpPr>
          <p:spPr>
            <a:xfrm>
              <a:off x="10156402" y="201865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 name="Forme libre : forme 15">
              <a:extLst>
                <a:ext uri="{FF2B5EF4-FFF2-40B4-BE49-F238E27FC236}">
                  <a16:creationId xmlns:a16="http://schemas.microsoft.com/office/drawing/2014/main" id="{3FA77909-C9C2-C386-FC1A-7180ADCEE4BA}"/>
                </a:ext>
              </a:extLst>
            </p:cNvPr>
            <p:cNvSpPr/>
            <p:nvPr/>
          </p:nvSpPr>
          <p:spPr>
            <a:xfrm>
              <a:off x="10045216" y="201865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 name="Forme libre : forme 16">
              <a:extLst>
                <a:ext uri="{FF2B5EF4-FFF2-40B4-BE49-F238E27FC236}">
                  <a16:creationId xmlns:a16="http://schemas.microsoft.com/office/drawing/2014/main" id="{5FC48FCC-959B-16F5-5DDF-F949EC80BAF1}"/>
                </a:ext>
              </a:extLst>
            </p:cNvPr>
            <p:cNvSpPr/>
            <p:nvPr/>
          </p:nvSpPr>
          <p:spPr>
            <a:xfrm>
              <a:off x="10211996" y="201865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Forme libre : forme 17">
              <a:extLst>
                <a:ext uri="{FF2B5EF4-FFF2-40B4-BE49-F238E27FC236}">
                  <a16:creationId xmlns:a16="http://schemas.microsoft.com/office/drawing/2014/main" id="{DE3F4009-4A25-BA38-DF71-8B759AC46395}"/>
                </a:ext>
              </a:extLst>
            </p:cNvPr>
            <p:cNvSpPr/>
            <p:nvPr/>
          </p:nvSpPr>
          <p:spPr>
            <a:xfrm>
              <a:off x="9989622" y="201865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Forme libre : forme 18">
              <a:extLst>
                <a:ext uri="{FF2B5EF4-FFF2-40B4-BE49-F238E27FC236}">
                  <a16:creationId xmlns:a16="http://schemas.microsoft.com/office/drawing/2014/main" id="{1DF09C02-FB2E-E170-9768-B847E0D9462F}"/>
                </a:ext>
              </a:extLst>
            </p:cNvPr>
            <p:cNvSpPr/>
            <p:nvPr/>
          </p:nvSpPr>
          <p:spPr>
            <a:xfrm>
              <a:off x="9989622" y="1907472"/>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Forme libre : forme 19">
              <a:extLst>
                <a:ext uri="{FF2B5EF4-FFF2-40B4-BE49-F238E27FC236}">
                  <a16:creationId xmlns:a16="http://schemas.microsoft.com/office/drawing/2014/main" id="{3A4AA950-B260-EA30-C94F-9D43CABF9095}"/>
                </a:ext>
              </a:extLst>
            </p:cNvPr>
            <p:cNvSpPr/>
            <p:nvPr/>
          </p:nvSpPr>
          <p:spPr>
            <a:xfrm>
              <a:off x="9989622" y="1963065"/>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Forme libre : forme 20">
              <a:extLst>
                <a:ext uri="{FF2B5EF4-FFF2-40B4-BE49-F238E27FC236}">
                  <a16:creationId xmlns:a16="http://schemas.microsoft.com/office/drawing/2014/main" id="{72F56751-714B-04F2-0162-CD8C3CA87F8B}"/>
                </a:ext>
              </a:extLst>
            </p:cNvPr>
            <p:cNvSpPr/>
            <p:nvPr/>
          </p:nvSpPr>
          <p:spPr>
            <a:xfrm>
              <a:off x="9989622" y="1740692"/>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 name="Forme libre : forme 21">
              <a:extLst>
                <a:ext uri="{FF2B5EF4-FFF2-40B4-BE49-F238E27FC236}">
                  <a16:creationId xmlns:a16="http://schemas.microsoft.com/office/drawing/2014/main" id="{0362DC17-0D7D-B6B9-A27E-9B877D1178A6}"/>
                </a:ext>
              </a:extLst>
            </p:cNvPr>
            <p:cNvSpPr/>
            <p:nvPr/>
          </p:nvSpPr>
          <p:spPr>
            <a:xfrm>
              <a:off x="9989622" y="185187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Forme libre : forme 22">
              <a:extLst>
                <a:ext uri="{FF2B5EF4-FFF2-40B4-BE49-F238E27FC236}">
                  <a16:creationId xmlns:a16="http://schemas.microsoft.com/office/drawing/2014/main" id="{6F768D9C-7AF8-D93B-9B9E-310951368EEB}"/>
                </a:ext>
              </a:extLst>
            </p:cNvPr>
            <p:cNvSpPr/>
            <p:nvPr/>
          </p:nvSpPr>
          <p:spPr>
            <a:xfrm>
              <a:off x="9989622" y="1796285"/>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 name="Forme libre : forme 23">
              <a:extLst>
                <a:ext uri="{FF2B5EF4-FFF2-40B4-BE49-F238E27FC236}">
                  <a16:creationId xmlns:a16="http://schemas.microsoft.com/office/drawing/2014/main" id="{7D9225CF-9D66-86A9-0C57-41DA15CC21E9}"/>
                </a:ext>
              </a:extLst>
            </p:cNvPr>
            <p:cNvSpPr/>
            <p:nvPr/>
          </p:nvSpPr>
          <p:spPr>
            <a:xfrm>
              <a:off x="9989622" y="168509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 name="Forme libre : forme 24">
              <a:extLst>
                <a:ext uri="{FF2B5EF4-FFF2-40B4-BE49-F238E27FC236}">
                  <a16:creationId xmlns:a16="http://schemas.microsoft.com/office/drawing/2014/main" id="{65E30827-CD5D-9C56-9F8F-CD7C4ED8C78F}"/>
                </a:ext>
              </a:extLst>
            </p:cNvPr>
            <p:cNvSpPr/>
            <p:nvPr/>
          </p:nvSpPr>
          <p:spPr>
            <a:xfrm>
              <a:off x="10267589" y="168509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 name="Forme libre : forme 26">
              <a:extLst>
                <a:ext uri="{FF2B5EF4-FFF2-40B4-BE49-F238E27FC236}">
                  <a16:creationId xmlns:a16="http://schemas.microsoft.com/office/drawing/2014/main" id="{0381615A-487E-3134-B42E-E4321F507A9D}"/>
                </a:ext>
              </a:extLst>
            </p:cNvPr>
            <p:cNvSpPr/>
            <p:nvPr/>
          </p:nvSpPr>
          <p:spPr>
            <a:xfrm>
              <a:off x="10156402" y="168509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 name="Forme libre : forme 27">
              <a:extLst>
                <a:ext uri="{FF2B5EF4-FFF2-40B4-BE49-F238E27FC236}">
                  <a16:creationId xmlns:a16="http://schemas.microsoft.com/office/drawing/2014/main" id="{C9E8F984-B14A-4CF1-04B8-67C33A551E52}"/>
                </a:ext>
              </a:extLst>
            </p:cNvPr>
            <p:cNvSpPr/>
            <p:nvPr/>
          </p:nvSpPr>
          <p:spPr>
            <a:xfrm>
              <a:off x="10100809" y="168509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Forme libre : forme 28">
              <a:extLst>
                <a:ext uri="{FF2B5EF4-FFF2-40B4-BE49-F238E27FC236}">
                  <a16:creationId xmlns:a16="http://schemas.microsoft.com/office/drawing/2014/main" id="{608C61E7-BA04-E54C-DC70-332FC2039084}"/>
                </a:ext>
              </a:extLst>
            </p:cNvPr>
            <p:cNvSpPr/>
            <p:nvPr/>
          </p:nvSpPr>
          <p:spPr>
            <a:xfrm>
              <a:off x="10045216" y="168509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Forme libre : forme 29">
              <a:extLst>
                <a:ext uri="{FF2B5EF4-FFF2-40B4-BE49-F238E27FC236}">
                  <a16:creationId xmlns:a16="http://schemas.microsoft.com/office/drawing/2014/main" id="{951AC8CA-1259-5BD7-22BF-0EBCBD7D88FE}"/>
                </a:ext>
              </a:extLst>
            </p:cNvPr>
            <p:cNvSpPr/>
            <p:nvPr/>
          </p:nvSpPr>
          <p:spPr>
            <a:xfrm>
              <a:off x="10211996" y="168509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Forme libre : forme 30">
              <a:extLst>
                <a:ext uri="{FF2B5EF4-FFF2-40B4-BE49-F238E27FC236}">
                  <a16:creationId xmlns:a16="http://schemas.microsoft.com/office/drawing/2014/main" id="{9E742467-56D9-9976-ED96-44277F635C14}"/>
                </a:ext>
              </a:extLst>
            </p:cNvPr>
            <p:cNvSpPr/>
            <p:nvPr/>
          </p:nvSpPr>
          <p:spPr>
            <a:xfrm>
              <a:off x="10323182" y="168509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Forme libre : forme 35">
              <a:extLst>
                <a:ext uri="{FF2B5EF4-FFF2-40B4-BE49-F238E27FC236}">
                  <a16:creationId xmlns:a16="http://schemas.microsoft.com/office/drawing/2014/main" id="{AB554BF7-7FD2-16F6-6297-031FFAF3110D}"/>
                </a:ext>
              </a:extLst>
            </p:cNvPr>
            <p:cNvSpPr/>
            <p:nvPr/>
          </p:nvSpPr>
          <p:spPr>
            <a:xfrm>
              <a:off x="10323182" y="1796285"/>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7" name="Forme libre : forme 36">
              <a:extLst>
                <a:ext uri="{FF2B5EF4-FFF2-40B4-BE49-F238E27FC236}">
                  <a16:creationId xmlns:a16="http://schemas.microsoft.com/office/drawing/2014/main" id="{76685AC0-D398-AF68-980A-6BD978E5A15A}"/>
                </a:ext>
              </a:extLst>
            </p:cNvPr>
            <p:cNvSpPr/>
            <p:nvPr/>
          </p:nvSpPr>
          <p:spPr>
            <a:xfrm>
              <a:off x="10323182" y="1907472"/>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9" name="Forme libre : forme 38">
              <a:extLst>
                <a:ext uri="{FF2B5EF4-FFF2-40B4-BE49-F238E27FC236}">
                  <a16:creationId xmlns:a16="http://schemas.microsoft.com/office/drawing/2014/main" id="{72CCAA4A-9CA8-BC63-8B94-450651A7BC11}"/>
                </a:ext>
              </a:extLst>
            </p:cNvPr>
            <p:cNvSpPr/>
            <p:nvPr/>
          </p:nvSpPr>
          <p:spPr>
            <a:xfrm>
              <a:off x="10323182" y="1851879"/>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 name="Forme libre : forme 40">
              <a:extLst>
                <a:ext uri="{FF2B5EF4-FFF2-40B4-BE49-F238E27FC236}">
                  <a16:creationId xmlns:a16="http://schemas.microsoft.com/office/drawing/2014/main" id="{45B7DDFC-4624-428E-5DF1-909E71BA331D}"/>
                </a:ext>
              </a:extLst>
            </p:cNvPr>
            <p:cNvSpPr/>
            <p:nvPr/>
          </p:nvSpPr>
          <p:spPr>
            <a:xfrm>
              <a:off x="10323182" y="1963065"/>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 name="Forme libre : forme 41">
              <a:extLst>
                <a:ext uri="{FF2B5EF4-FFF2-40B4-BE49-F238E27FC236}">
                  <a16:creationId xmlns:a16="http://schemas.microsoft.com/office/drawing/2014/main" id="{6684EED4-BE80-DF2E-BA9D-35D7085AC5CF}"/>
                </a:ext>
              </a:extLst>
            </p:cNvPr>
            <p:cNvSpPr/>
            <p:nvPr/>
          </p:nvSpPr>
          <p:spPr>
            <a:xfrm>
              <a:off x="10323182" y="1740692"/>
              <a:ext cx="27796" cy="27796"/>
            </a:xfrm>
            <a:custGeom>
              <a:avLst/>
              <a:gdLst>
                <a:gd name="connsiteX0" fmla="*/ 0 w 27796"/>
                <a:gd name="connsiteY0" fmla="*/ 0 h 27796"/>
                <a:gd name="connsiteX1" fmla="*/ 27797 w 27796"/>
                <a:gd name="connsiteY1" fmla="*/ 0 h 27796"/>
                <a:gd name="connsiteX2" fmla="*/ 27797 w 27796"/>
                <a:gd name="connsiteY2" fmla="*/ 27797 h 27796"/>
                <a:gd name="connsiteX3" fmla="*/ 0 w 2779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27796" h="27796">
                  <a:moveTo>
                    <a:pt x="0" y="0"/>
                  </a:moveTo>
                  <a:lnTo>
                    <a:pt x="27797" y="0"/>
                  </a:lnTo>
                  <a:lnTo>
                    <a:pt x="2779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3" name="Forme libre : forme 42">
              <a:extLst>
                <a:ext uri="{FF2B5EF4-FFF2-40B4-BE49-F238E27FC236}">
                  <a16:creationId xmlns:a16="http://schemas.microsoft.com/office/drawing/2014/main" id="{6D02E087-FE76-EB02-BDAC-DDB8A2AD4431}"/>
                </a:ext>
              </a:extLst>
            </p:cNvPr>
            <p:cNvSpPr/>
            <p:nvPr/>
          </p:nvSpPr>
          <p:spPr>
            <a:xfrm>
              <a:off x="9225228" y="1837744"/>
              <a:ext cx="722699" cy="28032"/>
            </a:xfrm>
            <a:custGeom>
              <a:avLst/>
              <a:gdLst>
                <a:gd name="connsiteX0" fmla="*/ 0 w 722699"/>
                <a:gd name="connsiteY0" fmla="*/ 0 h 28032"/>
                <a:gd name="connsiteX1" fmla="*/ 0 w 722699"/>
                <a:gd name="connsiteY1" fmla="*/ 28033 h 28032"/>
                <a:gd name="connsiteX2" fmla="*/ 722699 w 722699"/>
                <a:gd name="connsiteY2" fmla="*/ 27797 h 28032"/>
                <a:gd name="connsiteX3" fmla="*/ 722699 w 722699"/>
                <a:gd name="connsiteY3" fmla="*/ 0 h 28032"/>
                <a:gd name="connsiteX4" fmla="*/ 0 w 722699"/>
                <a:gd name="connsiteY4" fmla="*/ 0 h 28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699" h="28032">
                  <a:moveTo>
                    <a:pt x="0" y="0"/>
                  </a:moveTo>
                  <a:lnTo>
                    <a:pt x="0" y="28033"/>
                  </a:lnTo>
                  <a:lnTo>
                    <a:pt x="722699" y="27797"/>
                  </a:lnTo>
                  <a:lnTo>
                    <a:pt x="722699" y="0"/>
                  </a:lnTo>
                  <a:lnTo>
                    <a:pt x="0" y="0"/>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4" name="Forme libre : forme 43">
              <a:extLst>
                <a:ext uri="{FF2B5EF4-FFF2-40B4-BE49-F238E27FC236}">
                  <a16:creationId xmlns:a16="http://schemas.microsoft.com/office/drawing/2014/main" id="{5649FFF5-D4D7-891D-9940-4AD0A32AEEC5}"/>
                </a:ext>
              </a:extLst>
            </p:cNvPr>
            <p:cNvSpPr/>
            <p:nvPr/>
          </p:nvSpPr>
          <p:spPr>
            <a:xfrm>
              <a:off x="10059114" y="1837744"/>
              <a:ext cx="139038" cy="139219"/>
            </a:xfrm>
            <a:custGeom>
              <a:avLst/>
              <a:gdLst>
                <a:gd name="connsiteX0" fmla="*/ 111242 w 139038"/>
                <a:gd name="connsiteY0" fmla="*/ 139220 h 139219"/>
                <a:gd name="connsiteX1" fmla="*/ 139039 w 139038"/>
                <a:gd name="connsiteY1" fmla="*/ 139220 h 139219"/>
                <a:gd name="connsiteX2" fmla="*/ 139039 w 139038"/>
                <a:gd name="connsiteY2" fmla="*/ 27797 h 139219"/>
                <a:gd name="connsiteX3" fmla="*/ 139039 w 139038"/>
                <a:gd name="connsiteY3" fmla="*/ 0 h 139219"/>
                <a:gd name="connsiteX4" fmla="*/ 111242 w 139038"/>
                <a:gd name="connsiteY4" fmla="*/ 0 h 139219"/>
                <a:gd name="connsiteX5" fmla="*/ 0 w 139038"/>
                <a:gd name="connsiteY5" fmla="*/ 0 h 139219"/>
                <a:gd name="connsiteX6" fmla="*/ 0 w 139038"/>
                <a:gd name="connsiteY6" fmla="*/ 27797 h 139219"/>
                <a:gd name="connsiteX7" fmla="*/ 111242 w 139038"/>
                <a:gd name="connsiteY7" fmla="*/ 27797 h 139219"/>
                <a:gd name="connsiteX8" fmla="*/ 111242 w 139038"/>
                <a:gd name="connsiteY8" fmla="*/ 139220 h 13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038" h="139219">
                  <a:moveTo>
                    <a:pt x="111242" y="139220"/>
                  </a:moveTo>
                  <a:lnTo>
                    <a:pt x="139039" y="139220"/>
                  </a:lnTo>
                  <a:lnTo>
                    <a:pt x="139039" y="27797"/>
                  </a:lnTo>
                  <a:lnTo>
                    <a:pt x="139039" y="0"/>
                  </a:lnTo>
                  <a:lnTo>
                    <a:pt x="111242" y="0"/>
                  </a:lnTo>
                  <a:lnTo>
                    <a:pt x="0" y="0"/>
                  </a:lnTo>
                  <a:lnTo>
                    <a:pt x="0" y="27797"/>
                  </a:lnTo>
                  <a:lnTo>
                    <a:pt x="111242" y="27797"/>
                  </a:lnTo>
                  <a:lnTo>
                    <a:pt x="111242" y="139220"/>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 name="Forme libre : forme 44">
              <a:extLst>
                <a:ext uri="{FF2B5EF4-FFF2-40B4-BE49-F238E27FC236}">
                  <a16:creationId xmlns:a16="http://schemas.microsoft.com/office/drawing/2014/main" id="{5CF3A6F4-AA48-D823-B905-D7D8A52A81CF}"/>
                </a:ext>
              </a:extLst>
            </p:cNvPr>
            <p:cNvSpPr/>
            <p:nvPr/>
          </p:nvSpPr>
          <p:spPr>
            <a:xfrm>
              <a:off x="9225228" y="2088150"/>
              <a:ext cx="972924" cy="389083"/>
            </a:xfrm>
            <a:custGeom>
              <a:avLst/>
              <a:gdLst>
                <a:gd name="connsiteX0" fmla="*/ 0 w 972924"/>
                <a:gd name="connsiteY0" fmla="*/ 152882 h 389083"/>
                <a:gd name="connsiteX1" fmla="*/ 0 w 972924"/>
                <a:gd name="connsiteY1" fmla="*/ 361287 h 389083"/>
                <a:gd name="connsiteX2" fmla="*/ 0 w 972924"/>
                <a:gd name="connsiteY2" fmla="*/ 389084 h 389083"/>
                <a:gd name="connsiteX3" fmla="*/ 27797 w 972924"/>
                <a:gd name="connsiteY3" fmla="*/ 389084 h 389083"/>
                <a:gd name="connsiteX4" fmla="*/ 945128 w 972924"/>
                <a:gd name="connsiteY4" fmla="*/ 389084 h 389083"/>
                <a:gd name="connsiteX5" fmla="*/ 972925 w 972924"/>
                <a:gd name="connsiteY5" fmla="*/ 389084 h 389083"/>
                <a:gd name="connsiteX6" fmla="*/ 972925 w 972924"/>
                <a:gd name="connsiteY6" fmla="*/ 361287 h 389083"/>
                <a:gd name="connsiteX7" fmla="*/ 972925 w 972924"/>
                <a:gd name="connsiteY7" fmla="*/ 0 h 389083"/>
                <a:gd name="connsiteX8" fmla="*/ 945128 w 972924"/>
                <a:gd name="connsiteY8" fmla="*/ 0 h 389083"/>
                <a:gd name="connsiteX9" fmla="*/ 945128 w 972924"/>
                <a:gd name="connsiteY9" fmla="*/ 361287 h 389083"/>
                <a:gd name="connsiteX10" fmla="*/ 27797 w 972924"/>
                <a:gd name="connsiteY10" fmla="*/ 361287 h 389083"/>
                <a:gd name="connsiteX11" fmla="*/ 27797 w 972924"/>
                <a:gd name="connsiteY11" fmla="*/ 152882 h 389083"/>
                <a:gd name="connsiteX12" fmla="*/ 0 w 972924"/>
                <a:gd name="connsiteY12" fmla="*/ 152882 h 3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2924" h="389083">
                  <a:moveTo>
                    <a:pt x="0" y="152882"/>
                  </a:moveTo>
                  <a:lnTo>
                    <a:pt x="0" y="361287"/>
                  </a:lnTo>
                  <a:lnTo>
                    <a:pt x="0" y="389084"/>
                  </a:lnTo>
                  <a:lnTo>
                    <a:pt x="27797" y="389084"/>
                  </a:lnTo>
                  <a:lnTo>
                    <a:pt x="945128" y="389084"/>
                  </a:lnTo>
                  <a:lnTo>
                    <a:pt x="972925" y="389084"/>
                  </a:lnTo>
                  <a:lnTo>
                    <a:pt x="972925" y="361287"/>
                  </a:lnTo>
                  <a:lnTo>
                    <a:pt x="972925" y="0"/>
                  </a:lnTo>
                  <a:lnTo>
                    <a:pt x="945128" y="0"/>
                  </a:lnTo>
                  <a:lnTo>
                    <a:pt x="945128" y="361287"/>
                  </a:lnTo>
                  <a:lnTo>
                    <a:pt x="27797" y="361287"/>
                  </a:lnTo>
                  <a:lnTo>
                    <a:pt x="27797" y="152882"/>
                  </a:lnTo>
                  <a:lnTo>
                    <a:pt x="0" y="152882"/>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6" name="Forme libre : forme 45">
              <a:extLst>
                <a:ext uri="{FF2B5EF4-FFF2-40B4-BE49-F238E27FC236}">
                  <a16:creationId xmlns:a16="http://schemas.microsoft.com/office/drawing/2014/main" id="{4D48859F-E084-17BA-4E3B-BE662EF70BBF}"/>
                </a:ext>
              </a:extLst>
            </p:cNvPr>
            <p:cNvSpPr/>
            <p:nvPr/>
          </p:nvSpPr>
          <p:spPr>
            <a:xfrm>
              <a:off x="9155722" y="1768238"/>
              <a:ext cx="792205" cy="97538"/>
            </a:xfrm>
            <a:custGeom>
              <a:avLst/>
              <a:gdLst>
                <a:gd name="connsiteX0" fmla="*/ 27797 w 792205"/>
                <a:gd name="connsiteY0" fmla="*/ 55593 h 97538"/>
                <a:gd name="connsiteX1" fmla="*/ 55593 w 792205"/>
                <a:gd name="connsiteY1" fmla="*/ 27797 h 97538"/>
                <a:gd name="connsiteX2" fmla="*/ 792205 w 792205"/>
                <a:gd name="connsiteY2" fmla="*/ 27797 h 97538"/>
                <a:gd name="connsiteX3" fmla="*/ 792205 w 792205"/>
                <a:gd name="connsiteY3" fmla="*/ 0 h 97538"/>
                <a:gd name="connsiteX4" fmla="*/ 55593 w 792205"/>
                <a:gd name="connsiteY4" fmla="*/ 0 h 97538"/>
                <a:gd name="connsiteX5" fmla="*/ 0 w 792205"/>
                <a:gd name="connsiteY5" fmla="*/ 55593 h 97538"/>
                <a:gd name="connsiteX6" fmla="*/ 0 w 792205"/>
                <a:gd name="connsiteY6" fmla="*/ 97539 h 97538"/>
                <a:gd name="connsiteX7" fmla="*/ 27797 w 792205"/>
                <a:gd name="connsiteY7" fmla="*/ 97539 h 9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205" h="97538">
                  <a:moveTo>
                    <a:pt x="27797" y="55593"/>
                  </a:moveTo>
                  <a:cubicBezTo>
                    <a:pt x="27797" y="40241"/>
                    <a:pt x="40241" y="27797"/>
                    <a:pt x="55593" y="27797"/>
                  </a:cubicBezTo>
                  <a:lnTo>
                    <a:pt x="792205" y="27797"/>
                  </a:lnTo>
                  <a:lnTo>
                    <a:pt x="792205" y="0"/>
                  </a:lnTo>
                  <a:lnTo>
                    <a:pt x="55593" y="0"/>
                  </a:lnTo>
                  <a:cubicBezTo>
                    <a:pt x="24928" y="92"/>
                    <a:pt x="92" y="24928"/>
                    <a:pt x="0" y="55593"/>
                  </a:cubicBezTo>
                  <a:lnTo>
                    <a:pt x="0" y="97539"/>
                  </a:lnTo>
                  <a:lnTo>
                    <a:pt x="27797" y="97539"/>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7" name="Forme libre : forme 46">
              <a:extLst>
                <a:ext uri="{FF2B5EF4-FFF2-40B4-BE49-F238E27FC236}">
                  <a16:creationId xmlns:a16="http://schemas.microsoft.com/office/drawing/2014/main" id="{D4DB3024-8001-3107-EC35-A87EFE9F9072}"/>
                </a:ext>
              </a:extLst>
            </p:cNvPr>
            <p:cNvSpPr/>
            <p:nvPr/>
          </p:nvSpPr>
          <p:spPr>
            <a:xfrm>
              <a:off x="10059114" y="1768238"/>
              <a:ext cx="208475" cy="208725"/>
            </a:xfrm>
            <a:custGeom>
              <a:avLst/>
              <a:gdLst>
                <a:gd name="connsiteX0" fmla="*/ 180678 w 208475"/>
                <a:gd name="connsiteY0" fmla="*/ 55593 h 208725"/>
                <a:gd name="connsiteX1" fmla="*/ 180678 w 208475"/>
                <a:gd name="connsiteY1" fmla="*/ 208725 h 208725"/>
                <a:gd name="connsiteX2" fmla="*/ 208475 w 208475"/>
                <a:gd name="connsiteY2" fmla="*/ 208725 h 208725"/>
                <a:gd name="connsiteX3" fmla="*/ 208475 w 208475"/>
                <a:gd name="connsiteY3" fmla="*/ 55593 h 208725"/>
                <a:gd name="connsiteX4" fmla="*/ 152882 w 208475"/>
                <a:gd name="connsiteY4" fmla="*/ 0 h 208725"/>
                <a:gd name="connsiteX5" fmla="*/ 0 w 208475"/>
                <a:gd name="connsiteY5" fmla="*/ 0 h 208725"/>
                <a:gd name="connsiteX6" fmla="*/ 0 w 208475"/>
                <a:gd name="connsiteY6" fmla="*/ 27797 h 208725"/>
                <a:gd name="connsiteX7" fmla="*/ 152882 w 208475"/>
                <a:gd name="connsiteY7" fmla="*/ 27797 h 208725"/>
                <a:gd name="connsiteX8" fmla="*/ 180678 w 208475"/>
                <a:gd name="connsiteY8" fmla="*/ 55593 h 20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475" h="208725">
                  <a:moveTo>
                    <a:pt x="180678" y="55593"/>
                  </a:moveTo>
                  <a:lnTo>
                    <a:pt x="180678" y="208725"/>
                  </a:lnTo>
                  <a:lnTo>
                    <a:pt x="208475" y="208725"/>
                  </a:lnTo>
                  <a:lnTo>
                    <a:pt x="208475" y="55593"/>
                  </a:lnTo>
                  <a:cubicBezTo>
                    <a:pt x="208383" y="24928"/>
                    <a:pt x="183547" y="92"/>
                    <a:pt x="152882" y="0"/>
                  </a:cubicBezTo>
                  <a:lnTo>
                    <a:pt x="0" y="0"/>
                  </a:lnTo>
                  <a:lnTo>
                    <a:pt x="0" y="27797"/>
                  </a:lnTo>
                  <a:lnTo>
                    <a:pt x="152882" y="27797"/>
                  </a:lnTo>
                  <a:cubicBezTo>
                    <a:pt x="168234" y="27797"/>
                    <a:pt x="180678" y="40241"/>
                    <a:pt x="180678" y="55593"/>
                  </a:cubicBez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 name="Forme libre : forme 47">
              <a:extLst>
                <a:ext uri="{FF2B5EF4-FFF2-40B4-BE49-F238E27FC236}">
                  <a16:creationId xmlns:a16="http://schemas.microsoft.com/office/drawing/2014/main" id="{9598D949-E650-51CC-ED87-666B42D83756}"/>
                </a:ext>
              </a:extLst>
            </p:cNvPr>
            <p:cNvSpPr/>
            <p:nvPr/>
          </p:nvSpPr>
          <p:spPr>
            <a:xfrm>
              <a:off x="9155722" y="2088150"/>
              <a:ext cx="1111866" cy="625425"/>
            </a:xfrm>
            <a:custGeom>
              <a:avLst/>
              <a:gdLst>
                <a:gd name="connsiteX0" fmla="*/ 1084070 w 1111866"/>
                <a:gd name="connsiteY0" fmla="*/ 403052 h 625425"/>
                <a:gd name="connsiteX1" fmla="*/ 1056273 w 1111866"/>
                <a:gd name="connsiteY1" fmla="*/ 430848 h 625425"/>
                <a:gd name="connsiteX2" fmla="*/ 55593 w 1111866"/>
                <a:gd name="connsiteY2" fmla="*/ 430848 h 625425"/>
                <a:gd name="connsiteX3" fmla="*/ 27797 w 1111866"/>
                <a:gd name="connsiteY3" fmla="*/ 403052 h 625425"/>
                <a:gd name="connsiteX4" fmla="*/ 27797 w 1111866"/>
                <a:gd name="connsiteY4" fmla="*/ 152882 h 625425"/>
                <a:gd name="connsiteX5" fmla="*/ 0 w 1111866"/>
                <a:gd name="connsiteY5" fmla="*/ 152882 h 625425"/>
                <a:gd name="connsiteX6" fmla="*/ 0 w 1111866"/>
                <a:gd name="connsiteY6" fmla="*/ 403052 h 625425"/>
                <a:gd name="connsiteX7" fmla="*/ 55593 w 1111866"/>
                <a:gd name="connsiteY7" fmla="*/ 458645 h 625425"/>
                <a:gd name="connsiteX8" fmla="*/ 458645 w 1111866"/>
                <a:gd name="connsiteY8" fmla="*/ 458645 h 625425"/>
                <a:gd name="connsiteX9" fmla="*/ 458645 w 1111866"/>
                <a:gd name="connsiteY9" fmla="*/ 597628 h 625425"/>
                <a:gd name="connsiteX10" fmla="*/ 305763 w 1111866"/>
                <a:gd name="connsiteY10" fmla="*/ 597628 h 625425"/>
                <a:gd name="connsiteX11" fmla="*/ 305763 w 1111866"/>
                <a:gd name="connsiteY11" fmla="*/ 625425 h 625425"/>
                <a:gd name="connsiteX12" fmla="*/ 806103 w 1111866"/>
                <a:gd name="connsiteY12" fmla="*/ 625425 h 625425"/>
                <a:gd name="connsiteX13" fmla="*/ 806103 w 1111866"/>
                <a:gd name="connsiteY13" fmla="*/ 597628 h 625425"/>
                <a:gd name="connsiteX14" fmla="*/ 653222 w 1111866"/>
                <a:gd name="connsiteY14" fmla="*/ 597628 h 625425"/>
                <a:gd name="connsiteX15" fmla="*/ 653222 w 1111866"/>
                <a:gd name="connsiteY15" fmla="*/ 458645 h 625425"/>
                <a:gd name="connsiteX16" fmla="*/ 1056273 w 1111866"/>
                <a:gd name="connsiteY16" fmla="*/ 458645 h 625425"/>
                <a:gd name="connsiteX17" fmla="*/ 1111867 w 1111866"/>
                <a:gd name="connsiteY17" fmla="*/ 403052 h 625425"/>
                <a:gd name="connsiteX18" fmla="*/ 1111867 w 1111866"/>
                <a:gd name="connsiteY18" fmla="*/ 0 h 625425"/>
                <a:gd name="connsiteX19" fmla="*/ 1084070 w 1111866"/>
                <a:gd name="connsiteY19" fmla="*/ 0 h 625425"/>
                <a:gd name="connsiteX20" fmla="*/ 625425 w 1111866"/>
                <a:gd name="connsiteY20" fmla="*/ 597628 h 625425"/>
                <a:gd name="connsiteX21" fmla="*/ 486442 w 1111866"/>
                <a:gd name="connsiteY21" fmla="*/ 597628 h 625425"/>
                <a:gd name="connsiteX22" fmla="*/ 486442 w 1111866"/>
                <a:gd name="connsiteY22" fmla="*/ 458645 h 625425"/>
                <a:gd name="connsiteX23" fmla="*/ 625425 w 1111866"/>
                <a:gd name="connsiteY23" fmla="*/ 458645 h 62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1866" h="625425">
                  <a:moveTo>
                    <a:pt x="1084070" y="403052"/>
                  </a:moveTo>
                  <a:cubicBezTo>
                    <a:pt x="1084070" y="418404"/>
                    <a:pt x="1071625" y="430848"/>
                    <a:pt x="1056273" y="430848"/>
                  </a:cubicBezTo>
                  <a:lnTo>
                    <a:pt x="55593" y="430848"/>
                  </a:lnTo>
                  <a:cubicBezTo>
                    <a:pt x="40241" y="430848"/>
                    <a:pt x="27797" y="418404"/>
                    <a:pt x="27797" y="403052"/>
                  </a:cubicBezTo>
                  <a:lnTo>
                    <a:pt x="27797" y="152882"/>
                  </a:lnTo>
                  <a:lnTo>
                    <a:pt x="0" y="152882"/>
                  </a:lnTo>
                  <a:lnTo>
                    <a:pt x="0" y="403052"/>
                  </a:lnTo>
                  <a:cubicBezTo>
                    <a:pt x="99" y="433714"/>
                    <a:pt x="24931" y="458546"/>
                    <a:pt x="55593" y="458645"/>
                  </a:cubicBezTo>
                  <a:lnTo>
                    <a:pt x="458645" y="458645"/>
                  </a:lnTo>
                  <a:lnTo>
                    <a:pt x="458645" y="597628"/>
                  </a:lnTo>
                  <a:lnTo>
                    <a:pt x="305763" y="597628"/>
                  </a:lnTo>
                  <a:lnTo>
                    <a:pt x="305763" y="625425"/>
                  </a:lnTo>
                  <a:lnTo>
                    <a:pt x="806103" y="625425"/>
                  </a:lnTo>
                  <a:lnTo>
                    <a:pt x="806103" y="597628"/>
                  </a:lnTo>
                  <a:lnTo>
                    <a:pt x="653222" y="597628"/>
                  </a:lnTo>
                  <a:lnTo>
                    <a:pt x="653222" y="458645"/>
                  </a:lnTo>
                  <a:lnTo>
                    <a:pt x="1056273" y="458645"/>
                  </a:lnTo>
                  <a:cubicBezTo>
                    <a:pt x="1086936" y="458546"/>
                    <a:pt x="1111768" y="433714"/>
                    <a:pt x="1111867" y="403052"/>
                  </a:cubicBezTo>
                  <a:lnTo>
                    <a:pt x="1111867" y="0"/>
                  </a:lnTo>
                  <a:lnTo>
                    <a:pt x="1084070" y="0"/>
                  </a:lnTo>
                  <a:close/>
                  <a:moveTo>
                    <a:pt x="625425" y="597628"/>
                  </a:moveTo>
                  <a:lnTo>
                    <a:pt x="486442" y="597628"/>
                  </a:lnTo>
                  <a:lnTo>
                    <a:pt x="486442" y="458645"/>
                  </a:lnTo>
                  <a:lnTo>
                    <a:pt x="625425" y="458645"/>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 name="Forme libre : forme 48">
              <a:extLst>
                <a:ext uri="{FF2B5EF4-FFF2-40B4-BE49-F238E27FC236}">
                  <a16:creationId xmlns:a16="http://schemas.microsoft.com/office/drawing/2014/main" id="{823A7686-ABFC-D874-22A8-E7A21A3F8A56}"/>
                </a:ext>
              </a:extLst>
            </p:cNvPr>
            <p:cNvSpPr/>
            <p:nvPr/>
          </p:nvSpPr>
          <p:spPr>
            <a:xfrm>
              <a:off x="9080395" y="1907353"/>
              <a:ext cx="361356" cy="291865"/>
            </a:xfrm>
            <a:custGeom>
              <a:avLst/>
              <a:gdLst>
                <a:gd name="connsiteX0" fmla="*/ 361357 w 361356"/>
                <a:gd name="connsiteY0" fmla="*/ 0 h 291865"/>
                <a:gd name="connsiteX1" fmla="*/ 0 w 361356"/>
                <a:gd name="connsiteY1" fmla="*/ 0 h 291865"/>
                <a:gd name="connsiteX2" fmla="*/ 0 w 361356"/>
                <a:gd name="connsiteY2" fmla="*/ 291865 h 291865"/>
                <a:gd name="connsiteX3" fmla="*/ 361357 w 361356"/>
                <a:gd name="connsiteY3" fmla="*/ 291865 h 291865"/>
                <a:gd name="connsiteX4" fmla="*/ 333560 w 361356"/>
                <a:gd name="connsiteY4" fmla="*/ 264068 h 291865"/>
                <a:gd name="connsiteX5" fmla="*/ 27797 w 361356"/>
                <a:gd name="connsiteY5" fmla="*/ 264068 h 291865"/>
                <a:gd name="connsiteX6" fmla="*/ 27797 w 361356"/>
                <a:gd name="connsiteY6" fmla="*/ 27797 h 291865"/>
                <a:gd name="connsiteX7" fmla="*/ 333560 w 361356"/>
                <a:gd name="connsiteY7" fmla="*/ 27797 h 291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356" h="291865">
                  <a:moveTo>
                    <a:pt x="361357" y="0"/>
                  </a:moveTo>
                  <a:lnTo>
                    <a:pt x="0" y="0"/>
                  </a:lnTo>
                  <a:lnTo>
                    <a:pt x="0" y="291865"/>
                  </a:lnTo>
                  <a:lnTo>
                    <a:pt x="361357" y="291865"/>
                  </a:lnTo>
                  <a:close/>
                  <a:moveTo>
                    <a:pt x="333560" y="264068"/>
                  </a:moveTo>
                  <a:lnTo>
                    <a:pt x="27797" y="264068"/>
                  </a:lnTo>
                  <a:lnTo>
                    <a:pt x="27797" y="27797"/>
                  </a:lnTo>
                  <a:lnTo>
                    <a:pt x="33356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0" name="Forme libre : forme 49">
              <a:extLst>
                <a:ext uri="{FF2B5EF4-FFF2-40B4-BE49-F238E27FC236}">
                  <a16:creationId xmlns:a16="http://schemas.microsoft.com/office/drawing/2014/main" id="{36B467E2-F440-8BBF-4716-1D89FE90CFCF}"/>
                </a:ext>
              </a:extLst>
            </p:cNvPr>
            <p:cNvSpPr/>
            <p:nvPr/>
          </p:nvSpPr>
          <p:spPr>
            <a:xfrm>
              <a:off x="9169621" y="1990862"/>
              <a:ext cx="166780" cy="27796"/>
            </a:xfrm>
            <a:custGeom>
              <a:avLst/>
              <a:gdLst>
                <a:gd name="connsiteX0" fmla="*/ 0 w 166780"/>
                <a:gd name="connsiteY0" fmla="*/ 0 h 27796"/>
                <a:gd name="connsiteX1" fmla="*/ 166780 w 166780"/>
                <a:gd name="connsiteY1" fmla="*/ 0 h 27796"/>
                <a:gd name="connsiteX2" fmla="*/ 166780 w 166780"/>
                <a:gd name="connsiteY2" fmla="*/ 27797 h 27796"/>
                <a:gd name="connsiteX3" fmla="*/ 0 w 166780"/>
                <a:gd name="connsiteY3" fmla="*/ 27797 h 27796"/>
              </a:gdLst>
              <a:ahLst/>
              <a:cxnLst>
                <a:cxn ang="0">
                  <a:pos x="connsiteX0" y="connsiteY0"/>
                </a:cxn>
                <a:cxn ang="0">
                  <a:pos x="connsiteX1" y="connsiteY1"/>
                </a:cxn>
                <a:cxn ang="0">
                  <a:pos x="connsiteX2" y="connsiteY2"/>
                </a:cxn>
                <a:cxn ang="0">
                  <a:pos x="connsiteX3" y="connsiteY3"/>
                </a:cxn>
              </a:cxnLst>
              <a:rect l="l" t="t" r="r" b="b"/>
              <a:pathLst>
                <a:path w="166780" h="27796">
                  <a:moveTo>
                    <a:pt x="0" y="0"/>
                  </a:moveTo>
                  <a:lnTo>
                    <a:pt x="166780" y="0"/>
                  </a:lnTo>
                  <a:lnTo>
                    <a:pt x="166780"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1" name="Forme libre : forme 50">
              <a:extLst>
                <a:ext uri="{FF2B5EF4-FFF2-40B4-BE49-F238E27FC236}">
                  <a16:creationId xmlns:a16="http://schemas.microsoft.com/office/drawing/2014/main" id="{D05C72E5-C05F-7196-6AE9-CBC29F8B8F09}"/>
                </a:ext>
              </a:extLst>
            </p:cNvPr>
            <p:cNvSpPr/>
            <p:nvPr/>
          </p:nvSpPr>
          <p:spPr>
            <a:xfrm>
              <a:off x="9169621" y="2074252"/>
              <a:ext cx="111186" cy="27796"/>
            </a:xfrm>
            <a:custGeom>
              <a:avLst/>
              <a:gdLst>
                <a:gd name="connsiteX0" fmla="*/ 0 w 111186"/>
                <a:gd name="connsiteY0" fmla="*/ 0 h 27796"/>
                <a:gd name="connsiteX1" fmla="*/ 111187 w 111186"/>
                <a:gd name="connsiteY1" fmla="*/ 0 h 27796"/>
                <a:gd name="connsiteX2" fmla="*/ 111187 w 111186"/>
                <a:gd name="connsiteY2" fmla="*/ 27797 h 27796"/>
                <a:gd name="connsiteX3" fmla="*/ 0 w 111186"/>
                <a:gd name="connsiteY3" fmla="*/ 27797 h 27796"/>
              </a:gdLst>
              <a:ahLst/>
              <a:cxnLst>
                <a:cxn ang="0">
                  <a:pos x="connsiteX0" y="connsiteY0"/>
                </a:cxn>
                <a:cxn ang="0">
                  <a:pos x="connsiteX1" y="connsiteY1"/>
                </a:cxn>
                <a:cxn ang="0">
                  <a:pos x="connsiteX2" y="connsiteY2"/>
                </a:cxn>
                <a:cxn ang="0">
                  <a:pos x="connsiteX3" y="connsiteY3"/>
                </a:cxn>
              </a:cxnLst>
              <a:rect l="l" t="t" r="r" b="b"/>
              <a:pathLst>
                <a:path w="111186" h="27796">
                  <a:moveTo>
                    <a:pt x="0" y="0"/>
                  </a:moveTo>
                  <a:lnTo>
                    <a:pt x="111187" y="0"/>
                  </a:lnTo>
                  <a:lnTo>
                    <a:pt x="111187" y="27797"/>
                  </a:lnTo>
                  <a:lnTo>
                    <a:pt x="0" y="27797"/>
                  </a:ln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Forme libre : forme 52">
              <a:extLst>
                <a:ext uri="{FF2B5EF4-FFF2-40B4-BE49-F238E27FC236}">
                  <a16:creationId xmlns:a16="http://schemas.microsoft.com/office/drawing/2014/main" id="{BBD6CC8D-0B5E-21CA-ACC7-2EAA730FE13F}"/>
                </a:ext>
              </a:extLst>
            </p:cNvPr>
            <p:cNvSpPr/>
            <p:nvPr/>
          </p:nvSpPr>
          <p:spPr>
            <a:xfrm>
              <a:off x="9949039" y="2227134"/>
              <a:ext cx="151769" cy="152881"/>
            </a:xfrm>
            <a:custGeom>
              <a:avLst/>
              <a:gdLst>
                <a:gd name="connsiteX0" fmla="*/ 148267 w 151769"/>
                <a:gd name="connsiteY0" fmla="*/ 50145 h 152881"/>
                <a:gd name="connsiteX1" fmla="*/ 144765 w 151769"/>
                <a:gd name="connsiteY1" fmla="*/ 46643 h 152881"/>
                <a:gd name="connsiteX2" fmla="*/ 5837 w 151769"/>
                <a:gd name="connsiteY2" fmla="*/ 0 h 152881"/>
                <a:gd name="connsiteX3" fmla="*/ 4670 w 151769"/>
                <a:gd name="connsiteY3" fmla="*/ 0 h 152881"/>
                <a:gd name="connsiteX4" fmla="*/ 0 w 151769"/>
                <a:gd name="connsiteY4" fmla="*/ 4670 h 152881"/>
                <a:gd name="connsiteX5" fmla="*/ 0 w 151769"/>
                <a:gd name="connsiteY5" fmla="*/ 5837 h 152881"/>
                <a:gd name="connsiteX6" fmla="*/ 45545 w 151769"/>
                <a:gd name="connsiteY6" fmla="*/ 145933 h 152881"/>
                <a:gd name="connsiteX7" fmla="*/ 51382 w 151769"/>
                <a:gd name="connsiteY7" fmla="*/ 149435 h 152881"/>
                <a:gd name="connsiteX8" fmla="*/ 54884 w 151769"/>
                <a:gd name="connsiteY8" fmla="*/ 145933 h 152881"/>
                <a:gd name="connsiteX9" fmla="*/ 72327 w 151769"/>
                <a:gd name="connsiteY9" fmla="*/ 98261 h 152881"/>
                <a:gd name="connsiteX10" fmla="*/ 72521 w 151769"/>
                <a:gd name="connsiteY10" fmla="*/ 98233 h 152881"/>
                <a:gd name="connsiteX11" fmla="*/ 72549 w 151769"/>
                <a:gd name="connsiteY11" fmla="*/ 98261 h 152881"/>
                <a:gd name="connsiteX12" fmla="*/ 127253 w 151769"/>
                <a:gd name="connsiteY12" fmla="*/ 152882 h 152881"/>
                <a:gd name="connsiteX13" fmla="*/ 151770 w 151769"/>
                <a:gd name="connsiteY13" fmla="*/ 128365 h 152881"/>
                <a:gd name="connsiteX14" fmla="*/ 97066 w 151769"/>
                <a:gd name="connsiteY14" fmla="*/ 73661 h 152881"/>
                <a:gd name="connsiteX15" fmla="*/ 97045 w 151769"/>
                <a:gd name="connsiteY15" fmla="*/ 73446 h 152881"/>
                <a:gd name="connsiteX16" fmla="*/ 97066 w 151769"/>
                <a:gd name="connsiteY16" fmla="*/ 73425 h 152881"/>
                <a:gd name="connsiteX17" fmla="*/ 144821 w 151769"/>
                <a:gd name="connsiteY17" fmla="*/ 55982 h 152881"/>
                <a:gd name="connsiteX18" fmla="*/ 148267 w 151769"/>
                <a:gd name="connsiteY18" fmla="*/ 50145 h 15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1769" h="152881">
                  <a:moveTo>
                    <a:pt x="148267" y="50145"/>
                  </a:moveTo>
                  <a:cubicBezTo>
                    <a:pt x="148267" y="48978"/>
                    <a:pt x="147100" y="47810"/>
                    <a:pt x="144765" y="46643"/>
                  </a:cubicBezTo>
                  <a:lnTo>
                    <a:pt x="5837" y="0"/>
                  </a:lnTo>
                  <a:lnTo>
                    <a:pt x="4670" y="0"/>
                  </a:lnTo>
                  <a:cubicBezTo>
                    <a:pt x="2164" y="168"/>
                    <a:pt x="168" y="2164"/>
                    <a:pt x="0" y="4670"/>
                  </a:cubicBezTo>
                  <a:lnTo>
                    <a:pt x="0" y="5837"/>
                  </a:lnTo>
                  <a:lnTo>
                    <a:pt x="45545" y="145933"/>
                  </a:lnTo>
                  <a:cubicBezTo>
                    <a:pt x="46661" y="148120"/>
                    <a:pt x="48926" y="149479"/>
                    <a:pt x="51382" y="149435"/>
                  </a:cubicBezTo>
                  <a:cubicBezTo>
                    <a:pt x="52550" y="149435"/>
                    <a:pt x="53717" y="148267"/>
                    <a:pt x="54884" y="145933"/>
                  </a:cubicBezTo>
                  <a:lnTo>
                    <a:pt x="72327" y="98261"/>
                  </a:lnTo>
                  <a:cubicBezTo>
                    <a:pt x="72373" y="98200"/>
                    <a:pt x="72460" y="98188"/>
                    <a:pt x="72521" y="98233"/>
                  </a:cubicBezTo>
                  <a:cubicBezTo>
                    <a:pt x="72533" y="98242"/>
                    <a:pt x="72541" y="98250"/>
                    <a:pt x="72549" y="98261"/>
                  </a:cubicBezTo>
                  <a:lnTo>
                    <a:pt x="127253" y="152882"/>
                  </a:lnTo>
                  <a:lnTo>
                    <a:pt x="151770" y="128365"/>
                  </a:lnTo>
                  <a:lnTo>
                    <a:pt x="97066" y="73661"/>
                  </a:lnTo>
                  <a:cubicBezTo>
                    <a:pt x="97001" y="73607"/>
                    <a:pt x="96991" y="73511"/>
                    <a:pt x="97045" y="73446"/>
                  </a:cubicBezTo>
                  <a:cubicBezTo>
                    <a:pt x="97051" y="73439"/>
                    <a:pt x="97058" y="73432"/>
                    <a:pt x="97066" y="73425"/>
                  </a:cubicBezTo>
                  <a:lnTo>
                    <a:pt x="144821" y="55982"/>
                  </a:lnTo>
                  <a:cubicBezTo>
                    <a:pt x="146987" y="54851"/>
                    <a:pt x="148323" y="52588"/>
                    <a:pt x="148267" y="50145"/>
                  </a:cubicBezTo>
                  <a:close/>
                </a:path>
              </a:pathLst>
            </a:custGeom>
            <a:solidFill>
              <a:srgbClr val="000000"/>
            </a:solidFill>
            <a:ln w="13891"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5" name="TextBox 4">
            <a:extLst>
              <a:ext uri="{FF2B5EF4-FFF2-40B4-BE49-F238E27FC236}">
                <a16:creationId xmlns:a16="http://schemas.microsoft.com/office/drawing/2014/main" id="{F9FA3F36-708C-B1AA-2BCF-F83410D6DDCA}"/>
              </a:ext>
            </a:extLst>
          </p:cNvPr>
          <p:cNvSpPr txBox="1"/>
          <p:nvPr/>
        </p:nvSpPr>
        <p:spPr>
          <a:xfrm>
            <a:off x="8573573" y="3041887"/>
            <a:ext cx="2393911" cy="14034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Leave the data where it is and leverage it from Dataverse using our new </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600" b="1" i="0" u="none" strike="noStrike" kern="1200" cap="none" spc="0" normalizeH="0" baseline="0" noProof="0">
                <a:ln>
                  <a:noFill/>
                </a:ln>
                <a:solidFill>
                  <a:srgbClr val="098747"/>
                </a:solidFill>
                <a:effectLst/>
                <a:uLnTx/>
                <a:uFillTx/>
                <a:latin typeface="Segoe UI"/>
                <a:ea typeface="+mn-ea"/>
                <a:cs typeface="Segoe UI"/>
              </a:rPr>
              <a:t>Virtual Table Wizard</a:t>
            </a:r>
          </a:p>
        </p:txBody>
      </p:sp>
      <p:sp>
        <p:nvSpPr>
          <p:cNvPr id="4" name="TextBox 25">
            <a:extLst>
              <a:ext uri="{FF2B5EF4-FFF2-40B4-BE49-F238E27FC236}">
                <a16:creationId xmlns:a16="http://schemas.microsoft.com/office/drawing/2014/main" id="{E62F2EAB-9E36-9ECB-184C-1BD439611EB1}"/>
              </a:ext>
            </a:extLst>
          </p:cNvPr>
          <p:cNvSpPr txBox="1"/>
          <p:nvPr/>
        </p:nvSpPr>
        <p:spPr>
          <a:xfrm>
            <a:off x="921369" y="4585754"/>
            <a:ext cx="2187997" cy="7386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C000"/>
                </a:solidFill>
                <a:effectLst/>
                <a:uLnTx/>
                <a:uFillTx/>
                <a:latin typeface="Segoe UI"/>
                <a:ea typeface="+mn-ea"/>
                <a:cs typeface="Segoe UI"/>
              </a:rPr>
              <a:t>aka.ms/</a:t>
            </a:r>
            <a:br>
              <a:rPr kumimoji="0" lang="en-US" sz="1600" b="1" i="0" u="none" strike="noStrike" kern="1200" cap="none" spc="0" normalizeH="0" baseline="0" noProof="0">
                <a:ln>
                  <a:noFill/>
                </a:ln>
                <a:solidFill>
                  <a:srgbClr val="FFC000"/>
                </a:solidFill>
                <a:effectLst/>
                <a:uLnTx/>
                <a:uFillTx/>
                <a:latin typeface="Segoe UI"/>
                <a:ea typeface="+mn-ea"/>
                <a:cs typeface="Segoe UI"/>
              </a:rPr>
            </a:br>
            <a:r>
              <a:rPr kumimoji="0" lang="en-US" sz="1600" b="1" i="0" u="none" strike="noStrike" kern="1200" cap="none" spc="0" normalizeH="0" baseline="0" noProof="0">
                <a:ln>
                  <a:noFill/>
                </a:ln>
                <a:solidFill>
                  <a:srgbClr val="FFC000"/>
                </a:solidFill>
                <a:effectLst/>
                <a:uLnTx/>
                <a:uFillTx/>
                <a:latin typeface="Segoe UI"/>
                <a:ea typeface="+mn-ea"/>
                <a:cs typeface="Segoe UI"/>
              </a:rPr>
              <a:t>DeveloperPlan</a:t>
            </a:r>
          </a:p>
        </p:txBody>
      </p:sp>
      <p:sp>
        <p:nvSpPr>
          <p:cNvPr id="7" name="TextBox 37">
            <a:extLst>
              <a:ext uri="{FF2B5EF4-FFF2-40B4-BE49-F238E27FC236}">
                <a16:creationId xmlns:a16="http://schemas.microsoft.com/office/drawing/2014/main" id="{941330FB-5D4E-A9FC-1185-CCC8BD4483B8}"/>
              </a:ext>
            </a:extLst>
          </p:cNvPr>
          <p:cNvSpPr txBox="1"/>
          <p:nvPr/>
        </p:nvSpPr>
        <p:spPr>
          <a:xfrm>
            <a:off x="3308158" y="4585754"/>
            <a:ext cx="2305821" cy="7386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C000"/>
                </a:solidFill>
                <a:effectLst/>
                <a:uLnTx/>
                <a:uFillTx/>
                <a:latin typeface="Segoe UI"/>
                <a:ea typeface="+mn-ea"/>
                <a:cs typeface="Segoe UI"/>
              </a:rPr>
              <a:t>aka.ms/</a:t>
            </a:r>
            <a:br>
              <a:rPr kumimoji="0" lang="en-US" sz="1600" b="1" i="0" u="none" strike="noStrike" kern="1200" cap="none" spc="0" normalizeH="0" baseline="0" noProof="0">
                <a:ln>
                  <a:noFill/>
                </a:ln>
                <a:solidFill>
                  <a:srgbClr val="FFC000"/>
                </a:solidFill>
                <a:effectLst/>
                <a:uLnTx/>
                <a:uFillTx/>
                <a:latin typeface="Segoe UI"/>
                <a:ea typeface="+mn-ea"/>
                <a:cs typeface="Segoe UI"/>
              </a:rPr>
            </a:br>
            <a:r>
              <a:rPr kumimoji="0" lang="en-US" sz="1600" b="1" i="0" u="none" strike="noStrike" kern="1200" cap="none" spc="0" normalizeH="0" baseline="0" noProof="0" err="1">
                <a:ln>
                  <a:noFill/>
                </a:ln>
                <a:solidFill>
                  <a:srgbClr val="FFC000"/>
                </a:solidFill>
                <a:effectLst/>
                <a:uLnTx/>
                <a:uFillTx/>
                <a:latin typeface="Segoe UI"/>
                <a:ea typeface="+mn-ea"/>
                <a:cs typeface="Segoe UI"/>
              </a:rPr>
              <a:t>DataverseDataflows</a:t>
            </a:r>
            <a:endParaRPr kumimoji="0" lang="en-US" sz="1600" b="1" i="0" u="none" strike="noStrike" kern="1200" cap="none" spc="0" normalizeH="0" baseline="0" noProof="0">
              <a:ln>
                <a:noFill/>
              </a:ln>
              <a:solidFill>
                <a:srgbClr val="FFC000"/>
              </a:solidFill>
              <a:effectLst/>
              <a:uLnTx/>
              <a:uFillTx/>
              <a:latin typeface="Segoe UI"/>
              <a:ea typeface="+mn-ea"/>
              <a:cs typeface="Segoe UI"/>
            </a:endParaRPr>
          </a:p>
        </p:txBody>
      </p:sp>
      <p:sp>
        <p:nvSpPr>
          <p:cNvPr id="8" name="TextBox 37">
            <a:extLst>
              <a:ext uri="{FF2B5EF4-FFF2-40B4-BE49-F238E27FC236}">
                <a16:creationId xmlns:a16="http://schemas.microsoft.com/office/drawing/2014/main" id="{3FBC5C6F-3E8C-B709-982E-0C0D06FEA2A6}"/>
              </a:ext>
            </a:extLst>
          </p:cNvPr>
          <p:cNvSpPr txBox="1"/>
          <p:nvPr/>
        </p:nvSpPr>
        <p:spPr>
          <a:xfrm>
            <a:off x="5959416" y="4585754"/>
            <a:ext cx="2305821" cy="7386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C000"/>
                </a:solidFill>
                <a:effectLst/>
                <a:uLnTx/>
                <a:uFillTx/>
                <a:latin typeface="Segoe UI"/>
                <a:ea typeface="+mn-ea"/>
                <a:cs typeface="Segoe UI"/>
              </a:rPr>
              <a:t>aka.ms/</a:t>
            </a:r>
            <a:br>
              <a:rPr kumimoji="0" lang="en-US" sz="1600" b="1" i="0" u="none" strike="noStrike" kern="1200" cap="none" spc="0" normalizeH="0" baseline="0" noProof="0">
                <a:ln>
                  <a:noFill/>
                </a:ln>
                <a:solidFill>
                  <a:srgbClr val="FFC000"/>
                </a:solidFill>
                <a:effectLst/>
                <a:uLnTx/>
                <a:uFillTx/>
                <a:latin typeface="Segoe UI"/>
                <a:ea typeface="+mn-ea"/>
                <a:cs typeface="Segoe UI"/>
              </a:rPr>
            </a:br>
            <a:r>
              <a:rPr kumimoji="0" lang="en-US" sz="1600" b="1" i="0" u="none" strike="noStrike" kern="1200" cap="none" spc="0" normalizeH="0" baseline="0" noProof="0" err="1">
                <a:ln>
                  <a:noFill/>
                </a:ln>
                <a:solidFill>
                  <a:srgbClr val="FFC000"/>
                </a:solidFill>
                <a:effectLst/>
                <a:uLnTx/>
                <a:uFillTx/>
                <a:latin typeface="Segoe UI"/>
                <a:ea typeface="+mn-ea"/>
                <a:cs typeface="Segoe UI"/>
              </a:rPr>
              <a:t>DVFormulaColumns</a:t>
            </a:r>
            <a:endParaRPr kumimoji="0" lang="en-US" sz="1600" b="1" i="0" u="none" strike="noStrike" kern="1200" cap="none" spc="0" normalizeH="0" baseline="0" noProof="0">
              <a:ln>
                <a:noFill/>
              </a:ln>
              <a:solidFill>
                <a:srgbClr val="FFC000"/>
              </a:solidFill>
              <a:effectLst/>
              <a:uLnTx/>
              <a:uFillTx/>
              <a:latin typeface="Segoe UI"/>
              <a:ea typeface="+mn-ea"/>
              <a:cs typeface="Segoe UI"/>
            </a:endParaRPr>
          </a:p>
        </p:txBody>
      </p:sp>
      <p:sp>
        <p:nvSpPr>
          <p:cNvPr id="9" name="TextBox 37">
            <a:extLst>
              <a:ext uri="{FF2B5EF4-FFF2-40B4-BE49-F238E27FC236}">
                <a16:creationId xmlns:a16="http://schemas.microsoft.com/office/drawing/2014/main" id="{2CDC5A0F-464B-BFEF-B0B4-6B0B5A894A72}"/>
              </a:ext>
            </a:extLst>
          </p:cNvPr>
          <p:cNvSpPr txBox="1"/>
          <p:nvPr/>
        </p:nvSpPr>
        <p:spPr>
          <a:xfrm>
            <a:off x="8573573" y="4547302"/>
            <a:ext cx="2468339" cy="7386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C000"/>
                </a:solidFill>
                <a:effectLst/>
                <a:uLnTx/>
                <a:uFillTx/>
                <a:latin typeface="Segoe UI"/>
                <a:ea typeface="+mn-ea"/>
                <a:cs typeface="Segoe UI"/>
              </a:rPr>
              <a:t>aka.ms/</a:t>
            </a:r>
            <a:br>
              <a:rPr kumimoji="0" lang="en-US" sz="1600" b="1" i="0" u="none" strike="noStrike" kern="1200" cap="none" spc="0" normalizeH="0" baseline="0" noProof="0">
                <a:ln>
                  <a:noFill/>
                </a:ln>
                <a:solidFill>
                  <a:srgbClr val="FFC000"/>
                </a:solidFill>
                <a:effectLst/>
                <a:uLnTx/>
                <a:uFillTx/>
                <a:latin typeface="Segoe UI"/>
                <a:ea typeface="+mn-ea"/>
                <a:cs typeface="Segoe UI"/>
              </a:rPr>
            </a:br>
            <a:r>
              <a:rPr kumimoji="0" lang="en-US" sz="1600" b="1" i="0" u="none" strike="noStrike" kern="1200" cap="none" spc="0" normalizeH="0" baseline="0" noProof="0" err="1">
                <a:ln>
                  <a:noFill/>
                </a:ln>
                <a:solidFill>
                  <a:srgbClr val="FFC000"/>
                </a:solidFill>
                <a:effectLst/>
                <a:uLnTx/>
                <a:uFillTx/>
                <a:latin typeface="Segoe UI"/>
                <a:ea typeface="+mn-ea"/>
                <a:cs typeface="Segoe UI"/>
              </a:rPr>
              <a:t>VirtualTableProviders</a:t>
            </a:r>
            <a:r>
              <a:rPr kumimoji="0" lang="en-US" sz="1600" b="1" i="0" u="none" strike="noStrike" kern="1200" cap="none" spc="0" normalizeH="0" baseline="0" noProof="0">
                <a:ln>
                  <a:noFill/>
                </a:ln>
                <a:solidFill>
                  <a:srgbClr val="FFC000"/>
                </a:solidFill>
                <a:effectLst/>
                <a:uLnTx/>
                <a:uFillTx/>
                <a:latin typeface="Segoe UI"/>
                <a:ea typeface="+mn-ea"/>
                <a:cs typeface="Segoe UI"/>
              </a:rPr>
              <a:t> </a:t>
            </a:r>
          </a:p>
        </p:txBody>
      </p:sp>
      <p:sp>
        <p:nvSpPr>
          <p:cNvPr id="10" name="TextBox 37">
            <a:extLst>
              <a:ext uri="{FF2B5EF4-FFF2-40B4-BE49-F238E27FC236}">
                <a16:creationId xmlns:a16="http://schemas.microsoft.com/office/drawing/2014/main" id="{FD7DB5F0-5B08-7F70-4094-84D34CF4BF77}"/>
              </a:ext>
            </a:extLst>
          </p:cNvPr>
          <p:cNvSpPr txBox="1"/>
          <p:nvPr/>
        </p:nvSpPr>
        <p:spPr>
          <a:xfrm>
            <a:off x="0" y="5708342"/>
            <a:ext cx="12192000" cy="7386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a:ln>
                  <a:noFill/>
                </a:ln>
                <a:solidFill>
                  <a:prstClr val="white"/>
                </a:solidFill>
                <a:effectLst/>
                <a:uLnTx/>
                <a:uFillTx/>
                <a:latin typeface="Segoe UI"/>
                <a:ea typeface="+mn-ea"/>
                <a:cs typeface="Segoe UI"/>
              </a:rPr>
              <a:t>https://aka.ms/Dataverse</a:t>
            </a:r>
          </a:p>
        </p:txBody>
      </p:sp>
      <p:pic>
        <p:nvPicPr>
          <p:cNvPr id="3" name="Picture 2">
            <a:extLst>
              <a:ext uri="{FF2B5EF4-FFF2-40B4-BE49-F238E27FC236}">
                <a16:creationId xmlns:a16="http://schemas.microsoft.com/office/drawing/2014/main" id="{7824599D-B1FA-C3F3-FF9C-3BBE338DD582}"/>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9046" y="1648951"/>
            <a:ext cx="1249563" cy="1249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37774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C46E5D-9B30-2D64-58BE-D8C91B06BAB2}"/>
              </a:ext>
              <a:ext uri="{C183D7F6-B498-43B3-948B-1728B52AA6E4}">
                <adec:decorative xmlns:adec="http://schemas.microsoft.com/office/drawing/2017/decorative" val="1"/>
              </a:ext>
            </a:extLst>
          </p:cNvPr>
          <p:cNvPicPr>
            <a:picLocks noChangeAspect="1"/>
          </p:cNvPicPr>
          <p:nvPr/>
        </p:nvPicPr>
        <p:blipFill rotWithShape="1">
          <a:blip r:embed="rId5"/>
          <a:srcRect l="15447" t="49743" r="11383"/>
          <a:stretch/>
        </p:blipFill>
        <p:spPr>
          <a:xfrm>
            <a:off x="-3045" y="784"/>
            <a:ext cx="12199071" cy="6857216"/>
          </a:xfrm>
          <a:prstGeom prst="rect">
            <a:avLst/>
          </a:prstGeom>
        </p:spPr>
      </p:pic>
      <p:sp>
        <p:nvSpPr>
          <p:cNvPr id="2" name="Title 1">
            <a:extLst>
              <a:ext uri="{FF2B5EF4-FFF2-40B4-BE49-F238E27FC236}">
                <a16:creationId xmlns:a16="http://schemas.microsoft.com/office/drawing/2014/main" id="{F5541AC8-D361-78EB-67B1-99455110EF14}"/>
              </a:ext>
            </a:extLst>
          </p:cNvPr>
          <p:cNvSpPr>
            <a:spLocks noGrp="1"/>
          </p:cNvSpPr>
          <p:nvPr>
            <p:ph type="title"/>
          </p:nvPr>
        </p:nvSpPr>
        <p:spPr>
          <a:xfrm>
            <a:off x="3453624" y="533400"/>
            <a:ext cx="8128000" cy="762000"/>
          </a:xfrm>
        </p:spPr>
        <p:txBody>
          <a:bodyPr/>
          <a:lstStyle/>
          <a:p>
            <a:r>
              <a:rPr lang="en-US" u="sng">
                <a:solidFill>
                  <a:srgbClr val="882483"/>
                </a:solidFill>
              </a:rPr>
              <a:t>Session Feedback Surveys</a:t>
            </a:r>
            <a:endParaRPr lang="en-US">
              <a:solidFill>
                <a:srgbClr val="882483"/>
              </a:solidFill>
            </a:endParaRPr>
          </a:p>
        </p:txBody>
      </p:sp>
      <p:pic>
        <p:nvPicPr>
          <p:cNvPr id="4" name="Final Whova App Screen Capture" descr="How to complete the Session Feedback Survey using the Whova App for the Microsoft Power Platform Conference.">
            <a:hlinkClick r:id="" action="ppaction://media"/>
            <a:extLst>
              <a:ext uri="{FF2B5EF4-FFF2-40B4-BE49-F238E27FC236}">
                <a16:creationId xmlns:a16="http://schemas.microsoft.com/office/drawing/2014/main" id="{0F270B6D-EA55-7BAD-D42B-DF459CA1A8C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11201" y="547479"/>
            <a:ext cx="2644625" cy="5716200"/>
          </a:xfrm>
          <a:prstGeom prst="rect">
            <a:avLst/>
          </a:prstGeom>
        </p:spPr>
      </p:pic>
      <p:sp>
        <p:nvSpPr>
          <p:cNvPr id="3" name="Text Placeholder 2">
            <a:extLst>
              <a:ext uri="{FF2B5EF4-FFF2-40B4-BE49-F238E27FC236}">
                <a16:creationId xmlns:a16="http://schemas.microsoft.com/office/drawing/2014/main" id="{46403AEF-0FC4-1DC9-2277-CD8177962343}"/>
              </a:ext>
            </a:extLst>
          </p:cNvPr>
          <p:cNvSpPr>
            <a:spLocks noGrp="1"/>
          </p:cNvSpPr>
          <p:nvPr>
            <p:ph type="body" idx="1"/>
          </p:nvPr>
        </p:nvSpPr>
        <p:spPr>
          <a:xfrm>
            <a:off x="3556000" y="1295400"/>
            <a:ext cx="8229600" cy="4419019"/>
          </a:xfrm>
        </p:spPr>
        <p:txBody>
          <a:bodyPr/>
          <a:lstStyle/>
          <a:p>
            <a:pPr marL="0" indent="0">
              <a:buNone/>
            </a:pPr>
            <a:r>
              <a:rPr lang="en-US" sz="2067" b="0" i="1"/>
              <a:t>In the pursuit of making next year’s Microsoft Power Platform Conference even better, we really want to hear your feedback about this session.</a:t>
            </a:r>
            <a:endParaRPr lang="en-US" sz="2067" b="0"/>
          </a:p>
          <a:p>
            <a:pPr marL="0" indent="0">
              <a:buNone/>
            </a:pPr>
            <a:endParaRPr lang="en-US" sz="2133" b="0"/>
          </a:p>
          <a:p>
            <a:pPr marL="0" indent="0">
              <a:buNone/>
            </a:pPr>
            <a:r>
              <a:rPr lang="en-US" sz="2133" i="1"/>
              <a:t>Here’s How -</a:t>
            </a:r>
            <a:endParaRPr lang="en-US" sz="2133"/>
          </a:p>
          <a:p>
            <a:r>
              <a:rPr lang="en-US" sz="2133" b="0" i="1"/>
              <a:t>Simply go to the </a:t>
            </a:r>
            <a:r>
              <a:rPr lang="en-US" sz="2133" b="0" i="1" err="1"/>
              <a:t>Whova</a:t>
            </a:r>
            <a:r>
              <a:rPr lang="en-US" sz="2133" b="0" i="1"/>
              <a:t> App on your smartphone</a:t>
            </a:r>
          </a:p>
          <a:p>
            <a:r>
              <a:rPr lang="en-US" sz="2133" b="0" i="1"/>
              <a:t>Go to the Microsoft Power Platform Conference event</a:t>
            </a:r>
            <a:endParaRPr lang="en-US" sz="2133" b="0"/>
          </a:p>
          <a:p>
            <a:r>
              <a:rPr lang="en-US" sz="2133" b="0" i="1"/>
              <a:t>Scroll down on the homepage to ‘Additional Resources’ and click ‘Surveys’.</a:t>
            </a:r>
            <a:endParaRPr lang="en-US" sz="2133" b="0"/>
          </a:p>
          <a:p>
            <a:r>
              <a:rPr lang="en-US" sz="2133" b="0" i="1"/>
              <a:t>Click ‘Session Feedback’.</a:t>
            </a:r>
            <a:endParaRPr lang="en-US" sz="2133" b="0"/>
          </a:p>
          <a:p>
            <a:r>
              <a:rPr lang="en-US" sz="2133" b="0" i="1"/>
              <a:t>Scroll down to click on this session title.</a:t>
            </a:r>
            <a:endParaRPr lang="en-US" sz="2133" b="0"/>
          </a:p>
          <a:p>
            <a:r>
              <a:rPr lang="en-US" sz="2133" b="0" i="1"/>
              <a:t>Complete the session feedback survey.</a:t>
            </a:r>
            <a:endParaRPr lang="en-US" sz="2133" b="0"/>
          </a:p>
          <a:p>
            <a:r>
              <a:rPr lang="en-US" sz="2133" b="0" i="1"/>
              <a:t>Finally, click ‘Submit’</a:t>
            </a:r>
            <a:endParaRPr lang="en-US" sz="2133" b="0"/>
          </a:p>
          <a:p>
            <a:endParaRPr lang="en-US" sz="2133"/>
          </a:p>
        </p:txBody>
      </p:sp>
    </p:spTree>
    <p:extLst>
      <p:ext uri="{BB962C8B-B14F-4D97-AF65-F5344CB8AC3E}">
        <p14:creationId xmlns:p14="http://schemas.microsoft.com/office/powerpoint/2010/main" val="3586899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3C5B5-494D-5DCE-92FF-F202BE21DD1F}"/>
              </a:ext>
            </a:extLst>
          </p:cNvPr>
          <p:cNvSpPr>
            <a:spLocks noGrp="1"/>
          </p:cNvSpPr>
          <p:nvPr>
            <p:ph type="title"/>
          </p:nvPr>
        </p:nvSpPr>
        <p:spPr>
          <a:xfrm>
            <a:off x="418643" y="-680196"/>
            <a:ext cx="11341268" cy="680196"/>
          </a:xfrm>
        </p:spPr>
        <p:txBody>
          <a:bodyPr vert="horz" wrap="square" lIns="0" tIns="91440" rIns="146304" bIns="91440" rtlCol="0" anchor="b">
            <a:noAutofit/>
          </a:bodyPr>
          <a:lstStyle/>
          <a:p>
            <a:r>
              <a:rPr lang="en-US"/>
              <a:t>Community Questions on Dataverse</a:t>
            </a:r>
          </a:p>
        </p:txBody>
      </p:sp>
      <p:pic>
        <p:nvPicPr>
          <p:cNvPr id="7" name="Picture 6" descr="Logo&#10;&#10;Description automatically generated with medium confidence">
            <a:extLst>
              <a:ext uri="{FF2B5EF4-FFF2-40B4-BE49-F238E27FC236}">
                <a16:creationId xmlns:a16="http://schemas.microsoft.com/office/drawing/2014/main" id="{1236F7A3-29C0-A173-E453-A769FB119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2571750"/>
            <a:ext cx="1485900" cy="1485900"/>
          </a:xfrm>
          <a:prstGeom prst="rect">
            <a:avLst/>
          </a:prstGeom>
          <a:noFill/>
        </p:spPr>
      </p:pic>
      <p:sp>
        <p:nvSpPr>
          <p:cNvPr id="9" name="Speech Bubble: Rectangle 8">
            <a:extLst>
              <a:ext uri="{FF2B5EF4-FFF2-40B4-BE49-F238E27FC236}">
                <a16:creationId xmlns:a16="http://schemas.microsoft.com/office/drawing/2014/main" id="{0C7AC914-4A3F-9855-12B7-E88DBA973869}"/>
              </a:ext>
            </a:extLst>
          </p:cNvPr>
          <p:cNvSpPr/>
          <p:nvPr/>
        </p:nvSpPr>
        <p:spPr bwMode="auto">
          <a:xfrm>
            <a:off x="2340735" y="239603"/>
            <a:ext cx="2629329" cy="1613009"/>
          </a:xfrm>
          <a:prstGeom prst="wedgeRectCallout">
            <a:avLst>
              <a:gd name="adj1" fmla="val 81265"/>
              <a:gd name="adj2" fmla="val 100492"/>
            </a:avLst>
          </a:prstGeom>
          <a:solidFill>
            <a:srgbClr val="6DE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a:spcBef>
                <a:spcPts val="600"/>
              </a:spcBef>
              <a:spcAft>
                <a:spcPts val="0"/>
              </a:spcAft>
              <a:buSzPts val="1000"/>
              <a:tabLst>
                <a:tab pos="457200" algn="l"/>
              </a:tabLst>
            </a:pPr>
            <a:r>
              <a:rPr lang="en-US" sz="1800">
                <a:solidFill>
                  <a:schemeClr val="bg1"/>
                </a:solidFill>
                <a:effectLst/>
                <a:latin typeface="Segoe UI" panose="020B0502040204020203" pitchFamily="34" charset="0"/>
                <a:ea typeface="Times New Roman" panose="02020603050405020304" pitchFamily="18" charset="0"/>
              </a:rPr>
              <a:t>Dataverse is a Common Data Service for all power platform tools. LOL</a:t>
            </a:r>
            <a:endParaRPr lang="en-US" sz="2400">
              <a:solidFill>
                <a:schemeClr val="bg1"/>
              </a:solidFill>
              <a:effectLst/>
              <a:latin typeface="Calibri" panose="020F0502020204030204" pitchFamily="34" charset="0"/>
              <a:ea typeface="Calibri" panose="020F0502020204030204" pitchFamily="34" charset="0"/>
            </a:endParaRPr>
          </a:p>
        </p:txBody>
      </p:sp>
      <p:sp>
        <p:nvSpPr>
          <p:cNvPr id="11" name="Speech Bubble: Rectangle 10">
            <a:extLst>
              <a:ext uri="{FF2B5EF4-FFF2-40B4-BE49-F238E27FC236}">
                <a16:creationId xmlns:a16="http://schemas.microsoft.com/office/drawing/2014/main" id="{8BCD9350-09B6-F20E-E703-4A89A75A2E42}"/>
              </a:ext>
            </a:extLst>
          </p:cNvPr>
          <p:cNvSpPr/>
          <p:nvPr/>
        </p:nvSpPr>
        <p:spPr bwMode="auto">
          <a:xfrm>
            <a:off x="7221937" y="485728"/>
            <a:ext cx="2990851" cy="1919333"/>
          </a:xfrm>
          <a:prstGeom prst="wedgeRectCallout">
            <a:avLst>
              <a:gd name="adj1" fmla="val -45746"/>
              <a:gd name="adj2" fmla="val 74162"/>
            </a:avLst>
          </a:prstGeom>
          <a:solidFill>
            <a:srgbClr val="086D3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a:spcBef>
                <a:spcPts val="600"/>
              </a:spcBef>
              <a:spcAft>
                <a:spcPts val="0"/>
              </a:spcAft>
              <a:buSzPts val="1000"/>
              <a:tabLst>
                <a:tab pos="457200" algn="l"/>
              </a:tabLst>
            </a:pPr>
            <a:r>
              <a:rPr lang="en-US" sz="2000">
                <a:solidFill>
                  <a:schemeClr val="tx1"/>
                </a:solidFill>
                <a:effectLst/>
                <a:latin typeface="Segoe UI" panose="020B0502040204020203" pitchFamily="34" charset="0"/>
                <a:ea typeface="Times New Roman" panose="02020603050405020304" pitchFamily="18" charset="0"/>
              </a:rPr>
              <a:t>an excel spreadsheet with way more capabilities</a:t>
            </a:r>
            <a:endParaRPr lang="en-US" sz="2800">
              <a:solidFill>
                <a:schemeClr val="tx1"/>
              </a:solidFill>
              <a:effectLst/>
              <a:latin typeface="Calibri" panose="020F0502020204030204" pitchFamily="34" charset="0"/>
              <a:ea typeface="Calibri" panose="020F0502020204030204" pitchFamily="34" charset="0"/>
            </a:endParaRPr>
          </a:p>
        </p:txBody>
      </p:sp>
      <p:sp>
        <p:nvSpPr>
          <p:cNvPr id="13" name="Speech Bubble: Rectangle 12">
            <a:extLst>
              <a:ext uri="{FF2B5EF4-FFF2-40B4-BE49-F238E27FC236}">
                <a16:creationId xmlns:a16="http://schemas.microsoft.com/office/drawing/2014/main" id="{61955B66-D9CF-5A52-00C5-1B1CC3E80C9B}"/>
              </a:ext>
            </a:extLst>
          </p:cNvPr>
          <p:cNvSpPr/>
          <p:nvPr/>
        </p:nvSpPr>
        <p:spPr bwMode="auto">
          <a:xfrm>
            <a:off x="8488762" y="3667125"/>
            <a:ext cx="3603225" cy="2481263"/>
          </a:xfrm>
          <a:prstGeom prst="wedgeRectCallout">
            <a:avLst>
              <a:gd name="adj1" fmla="val -91017"/>
              <a:gd name="adj2" fmla="val -34633"/>
            </a:avLst>
          </a:prstGeom>
          <a:solidFill>
            <a:srgbClr val="2CB0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a:spcBef>
                <a:spcPts val="600"/>
              </a:spcBef>
              <a:buSzPts val="1000"/>
              <a:buFont typeface="Symbol" panose="05050102010706020507" pitchFamily="18" charset="2"/>
              <a:buChar char=""/>
              <a:tabLst>
                <a:tab pos="457200" algn="l"/>
              </a:tabLst>
            </a:pPr>
            <a:r>
              <a:rPr lang="en-US" sz="2000">
                <a:solidFill>
                  <a:schemeClr val="bg1"/>
                </a:solidFill>
                <a:latin typeface="Segoe UI"/>
                <a:ea typeface="Times New Roman" panose="02020603050405020304" pitchFamily="18" charset="0"/>
                <a:cs typeface="Segoe UI"/>
              </a:rPr>
              <a:t>SQL on</a:t>
            </a:r>
            <a:r>
              <a:rPr lang="en-US" sz="2000">
                <a:solidFill>
                  <a:schemeClr val="bg1"/>
                </a:solidFill>
                <a:effectLst/>
                <a:latin typeface="Segoe UI"/>
                <a:ea typeface="Times New Roman" panose="02020603050405020304" pitchFamily="18" charset="0"/>
                <a:cs typeface="Segoe UI"/>
              </a:rPr>
              <a:t> steroids</a:t>
            </a:r>
            <a:endParaRPr lang="en-US" sz="2800">
              <a:solidFill>
                <a:schemeClr val="bg1"/>
              </a:solidFill>
              <a:effectLst/>
              <a:latin typeface="Segoe UI"/>
              <a:ea typeface="Calibri" panose="020F0502020204030204" pitchFamily="34" charset="0"/>
              <a:cs typeface="Segoe UI"/>
            </a:endParaRPr>
          </a:p>
          <a:p>
            <a:pPr marL="342900" indent="-342900">
              <a:spcBef>
                <a:spcPts val="600"/>
              </a:spcBef>
              <a:buSzPts val="1000"/>
              <a:buFont typeface="Symbol" panose="05050102010706020507" pitchFamily="18" charset="2"/>
              <a:buChar char=""/>
              <a:tabLst>
                <a:tab pos="457200" algn="l"/>
              </a:tabLst>
            </a:pPr>
            <a:r>
              <a:rPr lang="en-US" sz="2000">
                <a:solidFill>
                  <a:schemeClr val="bg1"/>
                </a:solidFill>
                <a:effectLst/>
                <a:latin typeface="Segoe UI"/>
                <a:ea typeface="Times New Roman" panose="02020603050405020304" pitchFamily="18" charset="0"/>
                <a:cs typeface="Segoe UI"/>
              </a:rPr>
              <a:t>\"wrapper on </a:t>
            </a:r>
            <a:r>
              <a:rPr lang="en-US" sz="2000">
                <a:solidFill>
                  <a:schemeClr val="bg1"/>
                </a:solidFill>
                <a:latin typeface="Segoe UI"/>
                <a:ea typeface="Times New Roman" panose="02020603050405020304" pitchFamily="18" charset="0"/>
                <a:cs typeface="Segoe UI"/>
              </a:rPr>
              <a:t>SQL server</a:t>
            </a:r>
            <a:r>
              <a:rPr lang="en-US" sz="2000">
                <a:solidFill>
                  <a:schemeClr val="bg1"/>
                </a:solidFill>
                <a:effectLst/>
                <a:latin typeface="Segoe UI"/>
                <a:ea typeface="Times New Roman" panose="02020603050405020304" pitchFamily="18" charset="0"/>
                <a:cs typeface="Segoe UI"/>
              </a:rPr>
              <a:t>....use that so your app using more than 4,000 rows won't crash\"</a:t>
            </a:r>
            <a:endParaRPr lang="en-US" sz="2800">
              <a:solidFill>
                <a:schemeClr val="bg1"/>
              </a:solidFill>
              <a:effectLst/>
              <a:latin typeface="Segoe UI"/>
              <a:ea typeface="Calibri" panose="020F0502020204030204" pitchFamily="34" charset="0"/>
              <a:cs typeface="Segoe UI"/>
            </a:endParaRPr>
          </a:p>
        </p:txBody>
      </p:sp>
      <p:sp>
        <p:nvSpPr>
          <p:cNvPr id="19" name="Speech Bubble: Rectangle 18">
            <a:extLst>
              <a:ext uri="{FF2B5EF4-FFF2-40B4-BE49-F238E27FC236}">
                <a16:creationId xmlns:a16="http://schemas.microsoft.com/office/drawing/2014/main" id="{2196477E-3443-92EF-2C5B-38A587BA682A}"/>
              </a:ext>
            </a:extLst>
          </p:cNvPr>
          <p:cNvSpPr/>
          <p:nvPr/>
        </p:nvSpPr>
        <p:spPr bwMode="auto">
          <a:xfrm>
            <a:off x="2581674" y="4689584"/>
            <a:ext cx="3965176" cy="1928813"/>
          </a:xfrm>
          <a:prstGeom prst="wedgeRectCallout">
            <a:avLst>
              <a:gd name="adj1" fmla="val 41102"/>
              <a:gd name="adj2" fmla="val -84674"/>
            </a:avLst>
          </a:prstGeom>
          <a:solidFill>
            <a:srgbClr val="9FE7A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Bef>
                <a:spcPts val="600"/>
              </a:spcBef>
              <a:buSzPts val="1000"/>
              <a:tabLst>
                <a:tab pos="457200" algn="l"/>
              </a:tabLst>
            </a:pPr>
            <a:r>
              <a:rPr lang="en-US" sz="2000">
                <a:solidFill>
                  <a:schemeClr val="bg1"/>
                </a:solidFill>
                <a:effectLst/>
                <a:latin typeface="Segoe UI"/>
                <a:ea typeface="Times New Roman" panose="02020603050405020304" pitchFamily="18" charset="0"/>
                <a:cs typeface="Segoe UI"/>
              </a:rPr>
              <a:t>It is a relational database built inside the </a:t>
            </a:r>
            <a:r>
              <a:rPr lang="en-US" sz="2000">
                <a:solidFill>
                  <a:schemeClr val="bg1"/>
                </a:solidFill>
                <a:latin typeface="Segoe UI"/>
                <a:ea typeface="Times New Roman" panose="02020603050405020304" pitchFamily="18" charset="0"/>
                <a:cs typeface="Segoe UI"/>
              </a:rPr>
              <a:t>Power Platform</a:t>
            </a:r>
            <a:r>
              <a:rPr lang="en-US" sz="2000">
                <a:solidFill>
                  <a:schemeClr val="bg1"/>
                </a:solidFill>
                <a:effectLst/>
                <a:latin typeface="Segoe UI"/>
                <a:ea typeface="Times New Roman" panose="02020603050405020304" pitchFamily="18" charset="0"/>
                <a:cs typeface="Segoe UI"/>
              </a:rPr>
              <a:t> and can be used with premium license. </a:t>
            </a:r>
            <a:r>
              <a:rPr lang="en-US" sz="2000">
                <a:solidFill>
                  <a:schemeClr val="bg1"/>
                </a:solidFill>
                <a:latin typeface="Segoe UI"/>
                <a:ea typeface="Times New Roman" panose="02020603050405020304" pitchFamily="18" charset="0"/>
                <a:cs typeface="Segoe UI"/>
              </a:rPr>
              <a:t>It's</a:t>
            </a:r>
            <a:r>
              <a:rPr lang="en-US" sz="2000">
                <a:solidFill>
                  <a:schemeClr val="bg1"/>
                </a:solidFill>
                <a:effectLst/>
                <a:latin typeface="Segoe UI"/>
                <a:ea typeface="Times New Roman" panose="02020603050405020304" pitchFamily="18" charset="0"/>
                <a:cs typeface="Segoe UI"/>
              </a:rPr>
              <a:t> the new </a:t>
            </a:r>
            <a:r>
              <a:rPr lang="en-US" sz="2000">
                <a:solidFill>
                  <a:schemeClr val="bg1"/>
                </a:solidFill>
                <a:latin typeface="Segoe UI"/>
                <a:ea typeface="Times New Roman" panose="02020603050405020304" pitchFamily="18" charset="0"/>
                <a:cs typeface="Segoe UI"/>
              </a:rPr>
              <a:t>SharePoint</a:t>
            </a:r>
            <a:endParaRPr lang="en-US" sz="2800">
              <a:solidFill>
                <a:schemeClr val="bg1"/>
              </a:solidFill>
              <a:effectLst/>
              <a:latin typeface="Segoe UI"/>
              <a:ea typeface="Calibri" panose="020F0502020204030204" pitchFamily="34" charset="0"/>
              <a:cs typeface="Segoe UI"/>
            </a:endParaRPr>
          </a:p>
        </p:txBody>
      </p:sp>
      <p:sp>
        <p:nvSpPr>
          <p:cNvPr id="21" name="Speech Bubble: Rectangle 20">
            <a:extLst>
              <a:ext uri="{FF2B5EF4-FFF2-40B4-BE49-F238E27FC236}">
                <a16:creationId xmlns:a16="http://schemas.microsoft.com/office/drawing/2014/main" id="{CBD144AA-9D7B-E0A7-980D-F0ECB0F2600C}"/>
              </a:ext>
            </a:extLst>
          </p:cNvPr>
          <p:cNvSpPr/>
          <p:nvPr/>
        </p:nvSpPr>
        <p:spPr bwMode="auto">
          <a:xfrm>
            <a:off x="816159" y="2508195"/>
            <a:ext cx="2629329" cy="1613009"/>
          </a:xfrm>
          <a:prstGeom prst="wedgeRectCallout">
            <a:avLst>
              <a:gd name="adj1" fmla="val 119423"/>
              <a:gd name="adj2" fmla="val 3254"/>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algn="ctr">
              <a:spcBef>
                <a:spcPts val="600"/>
              </a:spcBef>
              <a:spcAft>
                <a:spcPts val="0"/>
              </a:spcAft>
              <a:buSzPts val="1000"/>
              <a:tabLst>
                <a:tab pos="457200" algn="l"/>
              </a:tabLst>
            </a:pPr>
            <a:r>
              <a:rPr lang="en-US" sz="1800">
                <a:solidFill>
                  <a:schemeClr val="bg1"/>
                </a:solidFill>
                <a:effectLst/>
                <a:latin typeface="Segoe UI" panose="020B0502040204020203" pitchFamily="34" charset="0"/>
                <a:ea typeface="Times New Roman" panose="02020603050405020304" pitchFamily="18" charset="0"/>
              </a:rPr>
              <a:t>How do you explain Dataverse to someone brand new to the Power Platform? </a:t>
            </a:r>
          </a:p>
        </p:txBody>
      </p:sp>
    </p:spTree>
    <p:extLst>
      <p:ext uri="{BB962C8B-B14F-4D97-AF65-F5344CB8AC3E}">
        <p14:creationId xmlns:p14="http://schemas.microsoft.com/office/powerpoint/2010/main" val="823733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25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25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88DDD09-5761-96F9-AC70-31851C1946D1}"/>
              </a:ext>
              <a:ext uri="{C183D7F6-B498-43B3-948B-1728B52AA6E4}">
                <adec:decorative xmlns:adec="http://schemas.microsoft.com/office/drawing/2017/decorative" val="1"/>
              </a:ext>
            </a:extLst>
          </p:cNvPr>
          <p:cNvSpPr/>
          <p:nvPr/>
        </p:nvSpPr>
        <p:spPr bwMode="auto">
          <a:xfrm>
            <a:off x="0" y="0"/>
            <a:ext cx="12192000" cy="1320800"/>
          </a:xfrm>
          <a:prstGeom prst="rect">
            <a:avLst/>
          </a:prstGeom>
          <a:solidFill>
            <a:srgbClr val="2FACEE"/>
          </a:solidFill>
          <a:ln w="9525" algn="ctr">
            <a:noFill/>
            <a:miter lim="800000"/>
            <a:headEnd/>
            <a:tailEnd/>
          </a:ln>
          <a:effectLst/>
        </p:spPr>
        <p:txBody>
          <a:bodyPr wrap="none" rtlCol="0" anchor="ctr"/>
          <a:lstStyle/>
          <a:p>
            <a:pPr algn="ctr" defTabSz="1219170" eaLnBrk="0" fontAlgn="base" hangingPunct="0">
              <a:spcBef>
                <a:spcPct val="0"/>
              </a:spcBef>
              <a:spcAft>
                <a:spcPct val="0"/>
              </a:spcAft>
            </a:pPr>
            <a:endParaRPr lang="en-US" sz="2667">
              <a:solidFill>
                <a:srgbClr val="002E56"/>
              </a:solidFill>
              <a:latin typeface="Tekton Pro" pitchFamily="34" charset="0"/>
            </a:endParaRPr>
          </a:p>
        </p:txBody>
      </p:sp>
      <p:sp>
        <p:nvSpPr>
          <p:cNvPr id="9" name="Title 8">
            <a:extLst>
              <a:ext uri="{FF2B5EF4-FFF2-40B4-BE49-F238E27FC236}">
                <a16:creationId xmlns:a16="http://schemas.microsoft.com/office/drawing/2014/main" id="{4653663F-C24B-92D3-7EE9-B6CE4C8A284A}"/>
              </a:ext>
            </a:extLst>
          </p:cNvPr>
          <p:cNvSpPr txBox="1">
            <a:spLocks noGrp="1"/>
          </p:cNvSpPr>
          <p:nvPr>
            <p:ph type="title" idx="4294967295"/>
          </p:nvPr>
        </p:nvSpPr>
        <p:spPr bwMode="auto">
          <a:xfrm>
            <a:off x="2160414" y="203387"/>
            <a:ext cx="7871173" cy="943976"/>
          </a:xfrm>
          <a:prstGeom prst="rect">
            <a:avLst/>
          </a:prstGeom>
          <a:noFill/>
          <a:ln w="9525">
            <a:noFill/>
            <a:prstDash/>
            <a:miter lim="800000"/>
            <a:headEnd/>
            <a:tailEnd/>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eaLnBrk="0" hangingPunct="0">
              <a:defRPr/>
            </a:pPr>
            <a:r>
              <a:rPr lang="en-US" sz="2667" b="0" kern="1200">
                <a:solidFill>
                  <a:srgbClr val="FEFFFE"/>
                </a:solidFill>
                <a:latin typeface="Segoe UI"/>
                <a:ea typeface="+mn-ea"/>
                <a:cs typeface="Segoe UI"/>
              </a:rPr>
              <a:t>Get                for Microsoft Power Platform</a:t>
            </a:r>
            <a:endParaRPr lang="en-US" sz="2667" b="0" kern="1200">
              <a:solidFill>
                <a:schemeClr val="tx1"/>
              </a:solidFill>
              <a:latin typeface="Segoe UI"/>
              <a:ea typeface="+mn-ea"/>
              <a:cs typeface="Segoe UI"/>
            </a:endParaRPr>
          </a:p>
          <a:p>
            <a:pPr algn="l" defTabSz="1219170" eaLnBrk="0" hangingPunct="0">
              <a:defRPr/>
            </a:pPr>
            <a:r>
              <a:rPr lang="en-US" sz="2667" b="0" kern="1200">
                <a:solidFill>
                  <a:srgbClr val="FEFFFE"/>
                </a:solidFill>
                <a:latin typeface="Segoe UI"/>
                <a:ea typeface="+mn-ea"/>
                <a:cs typeface="Segoe UI"/>
              </a:rPr>
              <a:t>                            Conference - Fall 2022</a:t>
            </a:r>
            <a:endParaRPr lang="en-US" sz="2667" b="0" kern="1200">
              <a:solidFill>
                <a:srgbClr val="002E56"/>
              </a:solidFill>
              <a:latin typeface="Arial" pitchFamily="34" charset="0"/>
              <a:ea typeface="+mn-ea"/>
              <a:cs typeface="Arial" pitchFamily="34" charset="0"/>
            </a:endParaRPr>
          </a:p>
        </p:txBody>
      </p:sp>
      <p:pic>
        <p:nvPicPr>
          <p:cNvPr id="10" name="Picture 11" descr="The logo for the official Microsoft Power Platform Conference Event App known as Whova.">
            <a:extLst>
              <a:ext uri="{FF2B5EF4-FFF2-40B4-BE49-F238E27FC236}">
                <a16:creationId xmlns:a16="http://schemas.microsoft.com/office/drawing/2014/main" id="{D3852155-3534-E90B-7C80-5E02C0A21451}"/>
              </a:ext>
            </a:extLst>
          </p:cNvPr>
          <p:cNvPicPr>
            <a:picLocks noChangeAspect="1"/>
          </p:cNvPicPr>
          <p:nvPr/>
        </p:nvPicPr>
        <p:blipFill>
          <a:blip r:embed="rId2"/>
          <a:stretch>
            <a:fillRect/>
          </a:stretch>
        </p:blipFill>
        <p:spPr>
          <a:xfrm>
            <a:off x="3574965" y="258812"/>
            <a:ext cx="1275145" cy="416499"/>
          </a:xfrm>
          <a:prstGeom prst="rect">
            <a:avLst/>
          </a:prstGeom>
        </p:spPr>
      </p:pic>
      <p:pic>
        <p:nvPicPr>
          <p:cNvPr id="13" name="Picture 12" descr="A smartphone with the Whova app on screen.">
            <a:extLst>
              <a:ext uri="{FF2B5EF4-FFF2-40B4-BE49-F238E27FC236}">
                <a16:creationId xmlns:a16="http://schemas.microsoft.com/office/drawing/2014/main" id="{D3FC5307-7AA5-EE08-2E8C-6ABC1A309748}"/>
              </a:ext>
            </a:extLst>
          </p:cNvPr>
          <p:cNvPicPr>
            <a:picLocks noChangeAspect="1"/>
          </p:cNvPicPr>
          <p:nvPr/>
        </p:nvPicPr>
        <p:blipFill rotWithShape="1">
          <a:blip r:embed="rId3">
            <a:extLst>
              <a:ext uri="{28A0092B-C50C-407E-A947-70E740481C1C}">
                <a14:useLocalDpi xmlns:a14="http://schemas.microsoft.com/office/drawing/2010/main" val="0"/>
              </a:ext>
            </a:extLst>
          </a:blip>
          <a:srcRect l="6601" t="13049" r="63332" b="49486"/>
          <a:stretch/>
        </p:blipFill>
        <p:spPr>
          <a:xfrm>
            <a:off x="1828801" y="1397000"/>
            <a:ext cx="3010539" cy="5308600"/>
          </a:xfrm>
          <a:prstGeom prst="rect">
            <a:avLst/>
          </a:prstGeom>
        </p:spPr>
      </p:pic>
      <p:pic>
        <p:nvPicPr>
          <p:cNvPr id="3" name="Picture 2" descr="Contains information on the Microsoft Power Platform Conference official event app, Whova.">
            <a:extLst>
              <a:ext uri="{FF2B5EF4-FFF2-40B4-BE49-F238E27FC236}">
                <a16:creationId xmlns:a16="http://schemas.microsoft.com/office/drawing/2014/main" id="{2CB53171-A262-D130-7837-7C23CA39C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999" y="1820332"/>
            <a:ext cx="5029200" cy="4572000"/>
          </a:xfrm>
          <a:prstGeom prst="rect">
            <a:avLst/>
          </a:prstGeom>
        </p:spPr>
      </p:pic>
    </p:spTree>
    <p:extLst>
      <p:ext uri="{BB962C8B-B14F-4D97-AF65-F5344CB8AC3E}">
        <p14:creationId xmlns:p14="http://schemas.microsoft.com/office/powerpoint/2010/main" val="2822294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2064961-570B-BCD1-47B5-1C563FBB8F7A}"/>
              </a:ext>
              <a:ext uri="{C183D7F6-B498-43B3-948B-1728B52AA6E4}">
                <adec:decorative xmlns:adec="http://schemas.microsoft.com/office/drawing/2017/decorative" val="1"/>
              </a:ext>
            </a:extLst>
          </p:cNvPr>
          <p:cNvPicPr>
            <a:picLocks noChangeAspect="1"/>
          </p:cNvPicPr>
          <p:nvPr/>
        </p:nvPicPr>
        <p:blipFill rotWithShape="1">
          <a:blip r:embed="rId2"/>
          <a:srcRect l="15447" t="49743" r="11383"/>
          <a:stretch/>
        </p:blipFill>
        <p:spPr>
          <a:xfrm>
            <a:off x="-2578" y="0"/>
            <a:ext cx="12191075" cy="6857480"/>
          </a:xfrm>
          <a:prstGeom prst="rect">
            <a:avLst/>
          </a:prstGeom>
        </p:spPr>
      </p:pic>
      <p:sp>
        <p:nvSpPr>
          <p:cNvPr id="6" name="Title 5">
            <a:extLst>
              <a:ext uri="{FF2B5EF4-FFF2-40B4-BE49-F238E27FC236}">
                <a16:creationId xmlns:a16="http://schemas.microsoft.com/office/drawing/2014/main" id="{0F383683-92C2-2272-08AE-9BDA89733FE9}"/>
              </a:ext>
            </a:extLst>
          </p:cNvPr>
          <p:cNvSpPr txBox="1">
            <a:spLocks noGrp="1"/>
          </p:cNvSpPr>
          <p:nvPr>
            <p:ph type="title" idx="4294967295"/>
          </p:nvPr>
        </p:nvSpPr>
        <p:spPr>
          <a:xfrm>
            <a:off x="1183443" y="772402"/>
            <a:ext cx="9825116" cy="769441"/>
          </a:xfrm>
          <a:prstGeom prst="rect">
            <a:avLst/>
          </a:prstGeom>
          <a:noFill/>
          <a:ln>
            <a:noFill/>
            <a:prstDash/>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40" eaLnBrk="0" hangingPunct="0">
              <a:defRPr/>
            </a:pPr>
            <a:r>
              <a:rPr lang="en-US" sz="4200" kern="1200">
                <a:solidFill>
                  <a:srgbClr val="002E56"/>
                </a:solidFill>
                <a:latin typeface="Segoe UI"/>
                <a:ea typeface="+mn-ea"/>
                <a:cs typeface="Segoe UI"/>
              </a:rPr>
              <a:t>Upskilling for Career Switchers</a:t>
            </a:r>
            <a:endParaRPr lang="en-US" sz="4200" b="0" kern="1200">
              <a:solidFill>
                <a:schemeClr val="tx1"/>
              </a:solidFill>
              <a:latin typeface="Arial" pitchFamily="34" charset="0"/>
              <a:ea typeface="+mn-ea"/>
              <a:cs typeface="Arial"/>
            </a:endParaRPr>
          </a:p>
        </p:txBody>
      </p:sp>
      <p:grpSp>
        <p:nvGrpSpPr>
          <p:cNvPr id="28" name="Group 27" descr="A banner of Power Platform product icons in their respective colors. From left to right: Power BI, Power Automate, Power Apps, Power Virtual Agents, and Power Pages." title="Banner">
            <a:extLst>
              <a:ext uri="{FF2B5EF4-FFF2-40B4-BE49-F238E27FC236}">
                <a16:creationId xmlns:a16="http://schemas.microsoft.com/office/drawing/2014/main" id="{184930F7-0382-09B6-6D6A-44EDB926F534}"/>
              </a:ext>
            </a:extLst>
          </p:cNvPr>
          <p:cNvGrpSpPr/>
          <p:nvPr/>
        </p:nvGrpSpPr>
        <p:grpSpPr>
          <a:xfrm>
            <a:off x="1436601" y="1705525"/>
            <a:ext cx="9318799" cy="367739"/>
            <a:chOff x="2729688" y="2116057"/>
            <a:chExt cx="7404517" cy="276264"/>
          </a:xfrm>
        </p:grpSpPr>
        <p:sp>
          <p:nvSpPr>
            <p:cNvPr id="19" name="Rectangle 18">
              <a:extLst>
                <a:ext uri="{FF2B5EF4-FFF2-40B4-BE49-F238E27FC236}">
                  <a16:creationId xmlns:a16="http://schemas.microsoft.com/office/drawing/2014/main" id="{7387886F-0048-FCF6-0CDA-1FF0D0D5CA9C}"/>
                </a:ext>
              </a:extLst>
            </p:cNvPr>
            <p:cNvSpPr/>
            <p:nvPr/>
          </p:nvSpPr>
          <p:spPr>
            <a:xfrm>
              <a:off x="2729688" y="2116057"/>
              <a:ext cx="1014997" cy="276264"/>
            </a:xfrm>
            <a:prstGeom prst="rect">
              <a:avLst/>
            </a:prstGeom>
            <a:solidFill>
              <a:srgbClr val="F0C81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defTabSz="1219140" eaLnBrk="0" fontAlgn="base" hangingPunct="0">
                <a:spcBef>
                  <a:spcPct val="0"/>
                </a:spcBef>
                <a:spcAft>
                  <a:spcPct val="0"/>
                </a:spcAft>
              </a:pPr>
              <a:r>
                <a:rPr lang="en-US" sz="1200" b="1">
                  <a:solidFill>
                    <a:srgbClr val="000000"/>
                  </a:solidFill>
                  <a:latin typeface="Segoe UI"/>
                  <a:ea typeface="Segoe UI Black"/>
                  <a:cs typeface="Segoe UI"/>
                </a:rPr>
                <a:t>POWER BI</a:t>
              </a:r>
            </a:p>
          </p:txBody>
        </p:sp>
        <p:sp>
          <p:nvSpPr>
            <p:cNvPr id="20" name="Rectangle 19">
              <a:extLst>
                <a:ext uri="{FF2B5EF4-FFF2-40B4-BE49-F238E27FC236}">
                  <a16:creationId xmlns:a16="http://schemas.microsoft.com/office/drawing/2014/main" id="{B2F1EDEE-4EBC-F244-79B4-D567D0BC79A5}"/>
                </a:ext>
              </a:extLst>
            </p:cNvPr>
            <p:cNvSpPr/>
            <p:nvPr/>
          </p:nvSpPr>
          <p:spPr>
            <a:xfrm>
              <a:off x="3744685" y="2116057"/>
              <a:ext cx="1733005" cy="276264"/>
            </a:xfrm>
            <a:prstGeom prst="rect">
              <a:avLst/>
            </a:prstGeom>
            <a:solidFill>
              <a:srgbClr val="4665F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eaLnBrk="0" fontAlgn="base" hangingPunct="0">
                <a:spcBef>
                  <a:spcPct val="0"/>
                </a:spcBef>
                <a:spcAft>
                  <a:spcPct val="0"/>
                </a:spcAft>
              </a:pPr>
              <a:r>
                <a:rPr lang="en-US" sz="1200" b="1">
                  <a:solidFill>
                    <a:srgbClr val="FEFFFE"/>
                  </a:solidFill>
                  <a:latin typeface="Segoe UI" panose="020B0502040204020203" pitchFamily="34" charset="0"/>
                  <a:cs typeface="Segoe UI" panose="020B0502040204020203" pitchFamily="34" charset="0"/>
                </a:rPr>
                <a:t>POWER AUTOMATE</a:t>
              </a:r>
            </a:p>
          </p:txBody>
        </p:sp>
        <p:sp>
          <p:nvSpPr>
            <p:cNvPr id="21" name="Rectangle 20">
              <a:extLst>
                <a:ext uri="{FF2B5EF4-FFF2-40B4-BE49-F238E27FC236}">
                  <a16:creationId xmlns:a16="http://schemas.microsoft.com/office/drawing/2014/main" id="{CC6C9938-7607-7445-83AC-768AAC9A0B17}"/>
                </a:ext>
              </a:extLst>
            </p:cNvPr>
            <p:cNvSpPr/>
            <p:nvPr/>
          </p:nvSpPr>
          <p:spPr>
            <a:xfrm>
              <a:off x="5477690" y="2116057"/>
              <a:ext cx="1349514" cy="276264"/>
            </a:xfrm>
            <a:prstGeom prst="rect">
              <a:avLst/>
            </a:prstGeom>
            <a:solidFill>
              <a:srgbClr val="72267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eaLnBrk="0" fontAlgn="base" hangingPunct="0">
                <a:spcBef>
                  <a:spcPct val="0"/>
                </a:spcBef>
                <a:spcAft>
                  <a:spcPct val="0"/>
                </a:spcAft>
              </a:pPr>
              <a:r>
                <a:rPr lang="en-US" sz="1200" b="1">
                  <a:solidFill>
                    <a:srgbClr val="FEFFFE"/>
                  </a:solidFill>
                  <a:latin typeface="Segoe UI" panose="020B0502040204020203" pitchFamily="34" charset="0"/>
                  <a:cs typeface="Segoe UI" panose="020B0502040204020203" pitchFamily="34" charset="0"/>
                </a:rPr>
                <a:t>POWER APPS</a:t>
              </a:r>
            </a:p>
          </p:txBody>
        </p:sp>
        <p:sp>
          <p:nvSpPr>
            <p:cNvPr id="22" name="Rectangle 21" descr="A banner of Microsoft Power Platform product icons in their respective colors. &#10;&#10;From left to right: Power BI, Power Automate, Power Apps, Power Virtual Agents, and Power Pages, Power BI, Power Automate, Power Apps, Power Virtual Agents, and Power Pages.">
              <a:extLst>
                <a:ext uri="{FF2B5EF4-FFF2-40B4-BE49-F238E27FC236}">
                  <a16:creationId xmlns:a16="http://schemas.microsoft.com/office/drawing/2014/main" id="{DC91A82C-A0F7-8F12-B564-8E89982E6E0B}"/>
                </a:ext>
              </a:extLst>
            </p:cNvPr>
            <p:cNvSpPr/>
            <p:nvPr/>
          </p:nvSpPr>
          <p:spPr>
            <a:xfrm>
              <a:off x="6827204" y="2116057"/>
              <a:ext cx="2038124" cy="276264"/>
            </a:xfrm>
            <a:prstGeom prst="rect">
              <a:avLst/>
            </a:prstGeom>
            <a:solidFill>
              <a:srgbClr val="15556A"/>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eaLnBrk="0" fontAlgn="base" hangingPunct="0">
                <a:spcBef>
                  <a:spcPct val="0"/>
                </a:spcBef>
                <a:spcAft>
                  <a:spcPct val="0"/>
                </a:spcAft>
              </a:pPr>
              <a:r>
                <a:rPr lang="en-US" sz="1200" b="1">
                  <a:solidFill>
                    <a:srgbClr val="FEFFFE"/>
                  </a:solidFill>
                  <a:latin typeface="Segoe UI" panose="020B0502040204020203" pitchFamily="34" charset="0"/>
                  <a:cs typeface="Segoe UI" panose="020B0502040204020203" pitchFamily="34" charset="0"/>
                </a:rPr>
                <a:t>POWER VIRTUAL AGENTS</a:t>
              </a:r>
            </a:p>
          </p:txBody>
        </p:sp>
        <p:sp>
          <p:nvSpPr>
            <p:cNvPr id="23" name="Rectangle 22">
              <a:extLst>
                <a:ext uri="{FF2B5EF4-FFF2-40B4-BE49-F238E27FC236}">
                  <a16:creationId xmlns:a16="http://schemas.microsoft.com/office/drawing/2014/main" id="{C01C382E-9E6C-7FC9-53AB-2D681CBCE559}"/>
                </a:ext>
              </a:extLst>
            </p:cNvPr>
            <p:cNvSpPr/>
            <p:nvPr/>
          </p:nvSpPr>
          <p:spPr>
            <a:xfrm>
              <a:off x="8865328" y="2116057"/>
              <a:ext cx="1268877" cy="276264"/>
            </a:xfrm>
            <a:prstGeom prst="rect">
              <a:avLst/>
            </a:prstGeom>
            <a:solidFill>
              <a:srgbClr val="4D43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eaLnBrk="0" fontAlgn="base" hangingPunct="0">
                <a:spcBef>
                  <a:spcPct val="0"/>
                </a:spcBef>
                <a:spcAft>
                  <a:spcPct val="0"/>
                </a:spcAft>
              </a:pPr>
              <a:r>
                <a:rPr lang="en-US" sz="1200" b="1">
                  <a:solidFill>
                    <a:srgbClr val="FEFFFE"/>
                  </a:solidFill>
                  <a:latin typeface="Segoe UI" panose="020B0502040204020203" pitchFamily="34" charset="0"/>
                  <a:cs typeface="Segoe UI" panose="020B0502040204020203" pitchFamily="34" charset="0"/>
                </a:rPr>
                <a:t>POWER PAGES</a:t>
              </a:r>
            </a:p>
          </p:txBody>
        </p:sp>
      </p:grpSp>
      <p:sp>
        <p:nvSpPr>
          <p:cNvPr id="3" name="TextBox 2">
            <a:extLst>
              <a:ext uri="{FF2B5EF4-FFF2-40B4-BE49-F238E27FC236}">
                <a16:creationId xmlns:a16="http://schemas.microsoft.com/office/drawing/2014/main" id="{1FC79E4C-DE39-34F5-795E-AC03A7CD654A}"/>
              </a:ext>
            </a:extLst>
          </p:cNvPr>
          <p:cNvSpPr txBox="1"/>
          <p:nvPr/>
        </p:nvSpPr>
        <p:spPr>
          <a:xfrm>
            <a:off x="1436600" y="2588796"/>
            <a:ext cx="5815723" cy="2092881"/>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40" eaLnBrk="0" fontAlgn="base" hangingPunct="0">
              <a:spcBef>
                <a:spcPct val="0"/>
              </a:spcBef>
              <a:spcAft>
                <a:spcPct val="0"/>
              </a:spcAft>
            </a:pPr>
            <a:r>
              <a:rPr lang="en-US" sz="1600" b="1">
                <a:solidFill>
                  <a:srgbClr val="002E56"/>
                </a:solidFill>
                <a:latin typeface="Segoe UI"/>
                <a:cs typeface="Segoe UI"/>
              </a:rPr>
              <a:t>A brand-new upskilling program for people from non-technical backgrounds, to enable them to get better career opportunities. </a:t>
            </a:r>
            <a:endParaRPr lang="en-US" sz="1600" b="1">
              <a:solidFill>
                <a:srgbClr val="002E56"/>
              </a:solidFill>
              <a:latin typeface="Segoe UI" panose="020B0502040204020203" pitchFamily="34" charset="0"/>
              <a:cs typeface="Segoe UI" panose="020B0502040204020203" pitchFamily="34" charset="0"/>
            </a:endParaRPr>
          </a:p>
          <a:p>
            <a:pPr defTabSz="1219140" eaLnBrk="0" fontAlgn="base" hangingPunct="0">
              <a:spcBef>
                <a:spcPct val="0"/>
              </a:spcBef>
              <a:spcAft>
                <a:spcPct val="0"/>
              </a:spcAft>
            </a:pPr>
            <a:endParaRPr lang="en-US" sz="1600" b="1">
              <a:solidFill>
                <a:srgbClr val="002E56"/>
              </a:solidFill>
              <a:latin typeface="Segoe UI" panose="020B0502040204020203" pitchFamily="34" charset="0"/>
              <a:cs typeface="Segoe UI" panose="020B0502040204020203" pitchFamily="34" charset="0"/>
            </a:endParaRPr>
          </a:p>
          <a:p>
            <a:pPr defTabSz="1219140" eaLnBrk="0" fontAlgn="base" hangingPunct="0">
              <a:spcBef>
                <a:spcPct val="0"/>
              </a:spcBef>
              <a:spcAft>
                <a:spcPct val="0"/>
              </a:spcAft>
            </a:pPr>
            <a:r>
              <a:rPr lang="en-US" sz="1600">
                <a:solidFill>
                  <a:srgbClr val="002E56"/>
                </a:solidFill>
                <a:latin typeface="Segoe UI"/>
                <a:cs typeface="Segoe UI"/>
              </a:rPr>
              <a:t>Through guided curriculum, self-paced learnings, instructor-led training, and hands-on exercises, participants will learn new skills while being supported by the Power Platform community and Microsoft product teams.</a:t>
            </a:r>
            <a:endParaRPr lang="en-US" sz="1600" b="1">
              <a:solidFill>
                <a:srgbClr val="002E56"/>
              </a:solidFill>
              <a:latin typeface="Segoe UI"/>
              <a:cs typeface="Segoe UI"/>
            </a:endParaRPr>
          </a:p>
        </p:txBody>
      </p:sp>
      <p:sp>
        <p:nvSpPr>
          <p:cNvPr id="5" name="Rectangle 4">
            <a:extLst>
              <a:ext uri="{FF2B5EF4-FFF2-40B4-BE49-F238E27FC236}">
                <a16:creationId xmlns:a16="http://schemas.microsoft.com/office/drawing/2014/main" id="{E1FF1E3A-575B-EFE8-5E0E-5CD64FC7E0F9}"/>
              </a:ext>
              <a:ext uri="{C183D7F6-B498-43B3-948B-1728B52AA6E4}">
                <adec:decorative xmlns:adec="http://schemas.microsoft.com/office/drawing/2017/decorative" val="1"/>
              </a:ext>
            </a:extLst>
          </p:cNvPr>
          <p:cNvSpPr/>
          <p:nvPr/>
        </p:nvSpPr>
        <p:spPr bwMode="auto">
          <a:xfrm>
            <a:off x="2403892" y="4825038"/>
            <a:ext cx="3288147" cy="318549"/>
          </a:xfrm>
          <a:prstGeom prst="rect">
            <a:avLst/>
          </a:prstGeom>
          <a:solidFill>
            <a:schemeClr val="bg1"/>
          </a:solidFill>
          <a:ln w="317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defTabSz="1219170" eaLnBrk="0" fontAlgn="base" hangingPunct="0">
              <a:spcBef>
                <a:spcPct val="0"/>
              </a:spcBef>
              <a:spcAft>
                <a:spcPct val="0"/>
              </a:spcAft>
            </a:pPr>
            <a:endParaRPr lang="en-US" sz="2000">
              <a:solidFill>
                <a:srgbClr val="002E56"/>
              </a:solidFill>
              <a:latin typeface="Tekton Pro" pitchFamily="34" charset="0"/>
            </a:endParaRPr>
          </a:p>
        </p:txBody>
      </p:sp>
      <p:sp>
        <p:nvSpPr>
          <p:cNvPr id="9" name="TextBox 8">
            <a:extLst>
              <a:ext uri="{FF2B5EF4-FFF2-40B4-BE49-F238E27FC236}">
                <a16:creationId xmlns:a16="http://schemas.microsoft.com/office/drawing/2014/main" id="{98B42185-C8D5-1FD9-658D-507AC35CEC8D}"/>
              </a:ext>
            </a:extLst>
          </p:cNvPr>
          <p:cNvSpPr txBox="1"/>
          <p:nvPr/>
        </p:nvSpPr>
        <p:spPr bwMode="auto">
          <a:xfrm>
            <a:off x="2403892" y="4825036"/>
            <a:ext cx="3288147" cy="315599"/>
          </a:xfrm>
          <a:prstGeom prst="rect">
            <a:avLst/>
          </a:prstGeom>
          <a:noFill/>
          <a:ln w="9525">
            <a:noFill/>
            <a:miter lim="800000"/>
            <a:headEnd/>
            <a:tailEnd/>
          </a:ln>
        </p:spPr>
        <p:txBody>
          <a:bodyPr wrap="square" lIns="91440" tIns="45720" rIns="91440" bIns="45720" rtlCol="0" anchor="t">
            <a:spAutoFit/>
          </a:bodyPr>
          <a:lstStyle/>
          <a:p>
            <a:pPr algn="ctr" defTabSz="1219170" eaLnBrk="0" fontAlgn="base" hangingPunct="0">
              <a:spcBef>
                <a:spcPct val="0"/>
              </a:spcBef>
              <a:spcAft>
                <a:spcPct val="0"/>
              </a:spcAft>
            </a:pPr>
            <a:r>
              <a:rPr lang="en-US" sz="1451" b="1">
                <a:solidFill>
                  <a:srgbClr val="002E56"/>
                </a:solidFill>
                <a:latin typeface="Segoe UI"/>
                <a:cs typeface="Segoe UI"/>
                <a:hlinkClick r:id="rId3"/>
              </a:rPr>
              <a:t>aka.ms/MSPowerUp</a:t>
            </a:r>
            <a:r>
              <a:rPr lang="en-US" sz="1451" b="1">
                <a:solidFill>
                  <a:srgbClr val="002E56"/>
                </a:solidFill>
                <a:latin typeface="Segoe UI"/>
                <a:cs typeface="Segoe UI"/>
              </a:rPr>
              <a:t> </a:t>
            </a:r>
            <a:endParaRPr lang="en-US" sz="2400">
              <a:solidFill>
                <a:srgbClr val="002E56"/>
              </a:solidFill>
              <a:latin typeface="Arial" pitchFamily="34" charset="0"/>
            </a:endParaRPr>
          </a:p>
        </p:txBody>
      </p:sp>
      <p:pic>
        <p:nvPicPr>
          <p:cNvPr id="15" name="Picture 14" descr="Microsoft Power Platform logo.">
            <a:extLst>
              <a:ext uri="{FF2B5EF4-FFF2-40B4-BE49-F238E27FC236}">
                <a16:creationId xmlns:a16="http://schemas.microsoft.com/office/drawing/2014/main" id="{156D3366-D46F-7D4C-BBC3-D48C110C6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849" y="4947355"/>
            <a:ext cx="3474233" cy="1443440"/>
          </a:xfrm>
          <a:prstGeom prst="rect">
            <a:avLst/>
          </a:prstGeom>
        </p:spPr>
      </p:pic>
      <p:grpSp>
        <p:nvGrpSpPr>
          <p:cNvPr id="7" name="Group 6" descr="Power Platform Conference mascot dragon behind a computer. The back of the computer reads Empower everyone and #CommunityRocks.">
            <a:extLst>
              <a:ext uri="{FF2B5EF4-FFF2-40B4-BE49-F238E27FC236}">
                <a16:creationId xmlns:a16="http://schemas.microsoft.com/office/drawing/2014/main" id="{508725C6-8321-F53B-6C3B-BEBB0B9FCF7A}"/>
              </a:ext>
            </a:extLst>
          </p:cNvPr>
          <p:cNvGrpSpPr/>
          <p:nvPr/>
        </p:nvGrpSpPr>
        <p:grpSpPr>
          <a:xfrm>
            <a:off x="7053362" y="3471218"/>
            <a:ext cx="4210237" cy="3109689"/>
            <a:chOff x="6816766" y="3735692"/>
            <a:chExt cx="4210237" cy="3109689"/>
          </a:xfrm>
        </p:grpSpPr>
        <p:pic>
          <p:nvPicPr>
            <p:cNvPr id="8" name="Graphic 7">
              <a:extLst>
                <a:ext uri="{FF2B5EF4-FFF2-40B4-BE49-F238E27FC236}">
                  <a16:creationId xmlns:a16="http://schemas.microsoft.com/office/drawing/2014/main" id="{8BD1AE2C-E876-281A-6644-55EA0BB170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6766" y="3735692"/>
              <a:ext cx="4210237" cy="3109689"/>
            </a:xfrm>
            <a:prstGeom prst="rect">
              <a:avLst/>
            </a:prstGeom>
          </p:spPr>
        </p:pic>
        <p:pic>
          <p:nvPicPr>
            <p:cNvPr id="168" name="Picture 167" descr="Logo&#10;&#10;Description automatically generated with medium confidence">
              <a:extLst>
                <a:ext uri="{FF2B5EF4-FFF2-40B4-BE49-F238E27FC236}">
                  <a16:creationId xmlns:a16="http://schemas.microsoft.com/office/drawing/2014/main" id="{8DF50E14-CCE9-69BB-717E-1B3F4BE673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13604" y="5486401"/>
              <a:ext cx="702027" cy="588185"/>
            </a:xfrm>
            <a:prstGeom prst="rect">
              <a:avLst/>
            </a:prstGeom>
          </p:spPr>
        </p:pic>
        <p:pic>
          <p:nvPicPr>
            <p:cNvPr id="13" name="Picture 12" descr="A picture containing text, helmet&#10;&#10;Description automatically generated">
              <a:extLst>
                <a:ext uri="{FF2B5EF4-FFF2-40B4-BE49-F238E27FC236}">
                  <a16:creationId xmlns:a16="http://schemas.microsoft.com/office/drawing/2014/main" id="{425C7E27-266A-70BC-F3E7-1C881D5AA9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20133" y="5670313"/>
              <a:ext cx="526475" cy="526475"/>
            </a:xfrm>
            <a:prstGeom prst="rect">
              <a:avLst/>
            </a:prstGeom>
          </p:spPr>
        </p:pic>
      </p:grpSp>
    </p:spTree>
    <p:extLst>
      <p:ext uri="{BB962C8B-B14F-4D97-AF65-F5344CB8AC3E}">
        <p14:creationId xmlns:p14="http://schemas.microsoft.com/office/powerpoint/2010/main" val="2335942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63DD63-FF8D-F885-81C3-56F9CD596E57}"/>
              </a:ext>
              <a:ext uri="{C183D7F6-B498-43B3-948B-1728B52AA6E4}">
                <adec:decorative xmlns:adec="http://schemas.microsoft.com/office/drawing/2017/decorative" val="1"/>
              </a:ext>
            </a:extLst>
          </p:cNvPr>
          <p:cNvPicPr>
            <a:picLocks noChangeAspect="1"/>
          </p:cNvPicPr>
          <p:nvPr/>
        </p:nvPicPr>
        <p:blipFill rotWithShape="1">
          <a:blip r:embed="rId2"/>
          <a:srcRect l="15447" t="49743" r="11383"/>
          <a:stretch/>
        </p:blipFill>
        <p:spPr>
          <a:xfrm>
            <a:off x="-2578" y="0"/>
            <a:ext cx="12191076" cy="6857480"/>
          </a:xfrm>
          <a:prstGeom prst="rect">
            <a:avLst/>
          </a:prstGeom>
        </p:spPr>
      </p:pic>
      <p:sp>
        <p:nvSpPr>
          <p:cNvPr id="6" name="Title 5">
            <a:extLst>
              <a:ext uri="{FF2B5EF4-FFF2-40B4-BE49-F238E27FC236}">
                <a16:creationId xmlns:a16="http://schemas.microsoft.com/office/drawing/2014/main" id="{0F383683-92C2-2272-08AE-9BDA89733FE9}"/>
              </a:ext>
            </a:extLst>
          </p:cNvPr>
          <p:cNvSpPr txBox="1">
            <a:spLocks noGrp="1"/>
          </p:cNvSpPr>
          <p:nvPr>
            <p:ph type="title" idx="4294967295"/>
          </p:nvPr>
        </p:nvSpPr>
        <p:spPr>
          <a:xfrm>
            <a:off x="1942013" y="800111"/>
            <a:ext cx="8307977" cy="779765"/>
          </a:xfrm>
          <a:prstGeom prst="rect">
            <a:avLst/>
          </a:prstGeom>
          <a:noFill/>
          <a:ln>
            <a:noFill/>
            <a:prstDash/>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40" eaLnBrk="0" hangingPunct="0">
              <a:defRPr/>
            </a:pPr>
            <a:r>
              <a:rPr lang="en-US" sz="4267" kern="1200">
                <a:solidFill>
                  <a:srgbClr val="002E56"/>
                </a:solidFill>
                <a:latin typeface="Segoe UI"/>
                <a:ea typeface="+mn-ea"/>
                <a:cs typeface="Segoe UI"/>
              </a:rPr>
              <a:t>JOIN THE COMMUNITY</a:t>
            </a:r>
            <a:endParaRPr lang="en-US" sz="4267" b="0" kern="1200">
              <a:solidFill>
                <a:srgbClr val="002E56"/>
              </a:solidFill>
              <a:latin typeface="Segoe UI"/>
              <a:ea typeface="+mn-ea"/>
              <a:cs typeface="Segoe UI"/>
            </a:endParaRPr>
          </a:p>
        </p:txBody>
      </p:sp>
      <p:grpSp>
        <p:nvGrpSpPr>
          <p:cNvPr id="28" name="Group 27" descr="A banner of Microsoft Power Platform product icons in their respective colors. &#10;&#10;From left to right: Power BI, Power Automate, Power Apps, Power Virtual Agents, and Power Pages, Power BI, Power Automate, Power Apps, Power Virtual Agents, and Power Pages.">
            <a:extLst>
              <a:ext uri="{FF2B5EF4-FFF2-40B4-BE49-F238E27FC236}">
                <a16:creationId xmlns:a16="http://schemas.microsoft.com/office/drawing/2014/main" id="{184930F7-0382-09B6-6D6A-44EDB926F534}"/>
              </a:ext>
            </a:extLst>
          </p:cNvPr>
          <p:cNvGrpSpPr/>
          <p:nvPr/>
        </p:nvGrpSpPr>
        <p:grpSpPr>
          <a:xfrm>
            <a:off x="1436601" y="1705525"/>
            <a:ext cx="9318799" cy="367739"/>
            <a:chOff x="2729688" y="2116057"/>
            <a:chExt cx="7404517" cy="276264"/>
          </a:xfrm>
        </p:grpSpPr>
        <p:sp>
          <p:nvSpPr>
            <p:cNvPr id="19" name="Rectangle 18">
              <a:extLst>
                <a:ext uri="{FF2B5EF4-FFF2-40B4-BE49-F238E27FC236}">
                  <a16:creationId xmlns:a16="http://schemas.microsoft.com/office/drawing/2014/main" id="{7387886F-0048-FCF6-0CDA-1FF0D0D5CA9C}"/>
                </a:ext>
              </a:extLst>
            </p:cNvPr>
            <p:cNvSpPr/>
            <p:nvPr/>
          </p:nvSpPr>
          <p:spPr>
            <a:xfrm>
              <a:off x="2729688" y="2116057"/>
              <a:ext cx="1014997" cy="276264"/>
            </a:xfrm>
            <a:prstGeom prst="rect">
              <a:avLst/>
            </a:prstGeom>
            <a:solidFill>
              <a:srgbClr val="F0C81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defTabSz="1219140" eaLnBrk="0" fontAlgn="base" hangingPunct="0">
                <a:spcBef>
                  <a:spcPct val="0"/>
                </a:spcBef>
                <a:spcAft>
                  <a:spcPct val="0"/>
                </a:spcAft>
              </a:pPr>
              <a:r>
                <a:rPr lang="en-US" sz="1200" b="1">
                  <a:solidFill>
                    <a:srgbClr val="000000"/>
                  </a:solidFill>
                  <a:latin typeface="Segoe UI"/>
                  <a:ea typeface="Segoe UI Black"/>
                  <a:cs typeface="Segoe UI"/>
                </a:rPr>
                <a:t>POWER BI</a:t>
              </a:r>
            </a:p>
          </p:txBody>
        </p:sp>
        <p:sp>
          <p:nvSpPr>
            <p:cNvPr id="20" name="Rectangle 19">
              <a:extLst>
                <a:ext uri="{FF2B5EF4-FFF2-40B4-BE49-F238E27FC236}">
                  <a16:creationId xmlns:a16="http://schemas.microsoft.com/office/drawing/2014/main" id="{B2F1EDEE-4EBC-F244-79B4-D567D0BC79A5}"/>
                </a:ext>
              </a:extLst>
            </p:cNvPr>
            <p:cNvSpPr/>
            <p:nvPr/>
          </p:nvSpPr>
          <p:spPr>
            <a:xfrm>
              <a:off x="3744685" y="2116057"/>
              <a:ext cx="1733005" cy="276264"/>
            </a:xfrm>
            <a:prstGeom prst="rect">
              <a:avLst/>
            </a:prstGeom>
            <a:solidFill>
              <a:srgbClr val="4665F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eaLnBrk="0" fontAlgn="base" hangingPunct="0">
                <a:spcBef>
                  <a:spcPct val="0"/>
                </a:spcBef>
                <a:spcAft>
                  <a:spcPct val="0"/>
                </a:spcAft>
              </a:pPr>
              <a:r>
                <a:rPr lang="en-US" sz="1200" b="1">
                  <a:solidFill>
                    <a:srgbClr val="FEFFFE"/>
                  </a:solidFill>
                  <a:latin typeface="Segoe UI" panose="020B0502040204020203" pitchFamily="34" charset="0"/>
                  <a:cs typeface="Segoe UI" panose="020B0502040204020203" pitchFamily="34" charset="0"/>
                </a:rPr>
                <a:t>POWER AUTOMATE</a:t>
              </a:r>
            </a:p>
          </p:txBody>
        </p:sp>
        <p:sp>
          <p:nvSpPr>
            <p:cNvPr id="21" name="Rectangle 20">
              <a:extLst>
                <a:ext uri="{FF2B5EF4-FFF2-40B4-BE49-F238E27FC236}">
                  <a16:creationId xmlns:a16="http://schemas.microsoft.com/office/drawing/2014/main" id="{CC6C9938-7607-7445-83AC-768AAC9A0B17}"/>
                </a:ext>
              </a:extLst>
            </p:cNvPr>
            <p:cNvSpPr/>
            <p:nvPr/>
          </p:nvSpPr>
          <p:spPr>
            <a:xfrm>
              <a:off x="5477690" y="2116057"/>
              <a:ext cx="1349514" cy="276264"/>
            </a:xfrm>
            <a:prstGeom prst="rect">
              <a:avLst/>
            </a:prstGeom>
            <a:solidFill>
              <a:srgbClr val="72267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eaLnBrk="0" fontAlgn="base" hangingPunct="0">
                <a:spcBef>
                  <a:spcPct val="0"/>
                </a:spcBef>
                <a:spcAft>
                  <a:spcPct val="0"/>
                </a:spcAft>
              </a:pPr>
              <a:r>
                <a:rPr lang="en-US" sz="1200" b="1">
                  <a:solidFill>
                    <a:srgbClr val="FEFFFE"/>
                  </a:solidFill>
                  <a:latin typeface="Segoe UI" panose="020B0502040204020203" pitchFamily="34" charset="0"/>
                  <a:cs typeface="Segoe UI" panose="020B0502040204020203" pitchFamily="34" charset="0"/>
                </a:rPr>
                <a:t>POWER APPS</a:t>
              </a:r>
            </a:p>
          </p:txBody>
        </p:sp>
        <p:sp>
          <p:nvSpPr>
            <p:cNvPr id="22" name="Rectangle 21">
              <a:extLst>
                <a:ext uri="{FF2B5EF4-FFF2-40B4-BE49-F238E27FC236}">
                  <a16:creationId xmlns:a16="http://schemas.microsoft.com/office/drawing/2014/main" id="{DC91A82C-A0F7-8F12-B564-8E89982E6E0B}"/>
                </a:ext>
              </a:extLst>
            </p:cNvPr>
            <p:cNvSpPr/>
            <p:nvPr/>
          </p:nvSpPr>
          <p:spPr>
            <a:xfrm>
              <a:off x="6827204" y="2116057"/>
              <a:ext cx="2038124" cy="276264"/>
            </a:xfrm>
            <a:prstGeom prst="rect">
              <a:avLst/>
            </a:prstGeom>
            <a:solidFill>
              <a:srgbClr val="15556A"/>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eaLnBrk="0" fontAlgn="base" hangingPunct="0">
                <a:spcBef>
                  <a:spcPct val="0"/>
                </a:spcBef>
                <a:spcAft>
                  <a:spcPct val="0"/>
                </a:spcAft>
              </a:pPr>
              <a:r>
                <a:rPr lang="en-US" sz="1200" b="1">
                  <a:solidFill>
                    <a:srgbClr val="FEFFFE"/>
                  </a:solidFill>
                  <a:latin typeface="Segoe UI" panose="020B0502040204020203" pitchFamily="34" charset="0"/>
                  <a:cs typeface="Segoe UI" panose="020B0502040204020203" pitchFamily="34" charset="0"/>
                </a:rPr>
                <a:t>POWER VIRTUAL AGENTS</a:t>
              </a:r>
            </a:p>
          </p:txBody>
        </p:sp>
        <p:sp>
          <p:nvSpPr>
            <p:cNvPr id="23" name="Rectangle 22">
              <a:extLst>
                <a:ext uri="{FF2B5EF4-FFF2-40B4-BE49-F238E27FC236}">
                  <a16:creationId xmlns:a16="http://schemas.microsoft.com/office/drawing/2014/main" id="{C01C382E-9E6C-7FC9-53AB-2D681CBCE559}"/>
                </a:ext>
              </a:extLst>
            </p:cNvPr>
            <p:cNvSpPr/>
            <p:nvPr/>
          </p:nvSpPr>
          <p:spPr>
            <a:xfrm>
              <a:off x="8865328" y="2116057"/>
              <a:ext cx="1268877" cy="276264"/>
            </a:xfrm>
            <a:prstGeom prst="rect">
              <a:avLst/>
            </a:prstGeom>
            <a:solidFill>
              <a:srgbClr val="4D43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eaLnBrk="0" fontAlgn="base" hangingPunct="0">
                <a:spcBef>
                  <a:spcPct val="0"/>
                </a:spcBef>
                <a:spcAft>
                  <a:spcPct val="0"/>
                </a:spcAft>
              </a:pPr>
              <a:r>
                <a:rPr lang="en-US" sz="1200" b="1">
                  <a:solidFill>
                    <a:srgbClr val="FEFFFE"/>
                  </a:solidFill>
                  <a:latin typeface="Segoe UI" panose="020B0502040204020203" pitchFamily="34" charset="0"/>
                  <a:cs typeface="Segoe UI" panose="020B0502040204020203" pitchFamily="34" charset="0"/>
                </a:rPr>
                <a:t>POWER PAGES</a:t>
              </a:r>
            </a:p>
          </p:txBody>
        </p:sp>
      </p:grpSp>
      <p:sp>
        <p:nvSpPr>
          <p:cNvPr id="2" name="TextBox 1">
            <a:extLst>
              <a:ext uri="{FF2B5EF4-FFF2-40B4-BE49-F238E27FC236}">
                <a16:creationId xmlns:a16="http://schemas.microsoft.com/office/drawing/2014/main" id="{56C28E61-5FDF-AE69-FFB3-BECF90FCA658}"/>
              </a:ext>
            </a:extLst>
          </p:cNvPr>
          <p:cNvSpPr txBox="1"/>
          <p:nvPr/>
        </p:nvSpPr>
        <p:spPr>
          <a:xfrm>
            <a:off x="1436600" y="2588796"/>
            <a:ext cx="5815723" cy="176484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40" eaLnBrk="0" fontAlgn="base" hangingPunct="0">
              <a:spcBef>
                <a:spcPct val="0"/>
              </a:spcBef>
              <a:spcAft>
                <a:spcPct val="0"/>
              </a:spcAft>
            </a:pPr>
            <a:r>
              <a:rPr lang="en-US" sz="1600" b="1">
                <a:solidFill>
                  <a:srgbClr val="002E56"/>
                </a:solidFill>
                <a:latin typeface="Segoe UI" panose="020B0502040204020203" pitchFamily="34" charset="0"/>
                <a:cs typeface="Segoe UI" panose="020B0502040204020203" pitchFamily="34" charset="0"/>
              </a:rPr>
              <a:t>Discover the difference being part of the Microsoft Power Platform Community can make for you.</a:t>
            </a:r>
            <a:br>
              <a:rPr lang="en-US" sz="1600" b="1">
                <a:solidFill>
                  <a:srgbClr val="002E56"/>
                </a:solidFill>
                <a:latin typeface="Segoe UI" panose="020B0502040204020203" pitchFamily="34" charset="0"/>
                <a:cs typeface="Segoe UI" panose="020B0502040204020203" pitchFamily="34" charset="0"/>
              </a:rPr>
            </a:br>
            <a:br>
              <a:rPr lang="en-US" sz="1600" b="1">
                <a:solidFill>
                  <a:srgbClr val="002E56"/>
                </a:solidFill>
                <a:latin typeface="Segoe UI" panose="020B0502040204020203" pitchFamily="34" charset="0"/>
                <a:cs typeface="Segoe UI" panose="020B0502040204020203" pitchFamily="34" charset="0"/>
              </a:rPr>
            </a:br>
            <a:r>
              <a:rPr lang="en-US" sz="1467">
                <a:solidFill>
                  <a:srgbClr val="002E56"/>
                </a:solidFill>
                <a:latin typeface="Segoe UI" panose="020B0502040204020203" pitchFamily="34" charset="0"/>
                <a:cs typeface="Segoe UI" panose="020B0502040204020203" pitchFamily="34" charset="0"/>
              </a:rPr>
              <a:t>With the latest News &amp; Announcements, Forums, Microsoft-empowered User Groups, events, and more, you’ll find out why we believe in the power of community. Whether you’re a super user or just getting started, discover why we believe </a:t>
            </a:r>
            <a:r>
              <a:rPr lang="en-US" sz="1467" b="1">
                <a:solidFill>
                  <a:srgbClr val="002E56"/>
                </a:solidFill>
                <a:latin typeface="Segoe UI" panose="020B0502040204020203" pitchFamily="34" charset="0"/>
                <a:cs typeface="Segoe UI" panose="020B0502040204020203" pitchFamily="34" charset="0"/>
              </a:rPr>
              <a:t>#CommunityRocks</a:t>
            </a:r>
            <a:r>
              <a:rPr lang="en-US" sz="1467">
                <a:solidFill>
                  <a:srgbClr val="002E56"/>
                </a:solidFill>
                <a:latin typeface="Segoe UI" panose="020B0502040204020203" pitchFamily="34" charset="0"/>
                <a:cs typeface="Segoe UI" panose="020B0502040204020203" pitchFamily="34" charset="0"/>
              </a:rPr>
              <a:t>!</a:t>
            </a:r>
            <a:endParaRPr lang="en-US" sz="1600" b="1">
              <a:solidFill>
                <a:srgbClr val="002E56"/>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A0C62D3A-1278-F85D-A871-5BECB8B985F9}"/>
              </a:ext>
              <a:ext uri="{C183D7F6-B498-43B3-948B-1728B52AA6E4}">
                <adec:decorative xmlns:adec="http://schemas.microsoft.com/office/drawing/2017/decorative" val="1"/>
              </a:ext>
            </a:extLst>
          </p:cNvPr>
          <p:cNvSpPr/>
          <p:nvPr/>
        </p:nvSpPr>
        <p:spPr bwMode="auto">
          <a:xfrm>
            <a:off x="2403892" y="4607427"/>
            <a:ext cx="3288147" cy="318549"/>
          </a:xfrm>
          <a:prstGeom prst="rect">
            <a:avLst/>
          </a:prstGeom>
          <a:solidFill>
            <a:schemeClr val="bg1"/>
          </a:solidFill>
          <a:ln w="317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defTabSz="1219170" eaLnBrk="0" fontAlgn="base" hangingPunct="0">
              <a:spcBef>
                <a:spcPct val="0"/>
              </a:spcBef>
              <a:spcAft>
                <a:spcPct val="0"/>
              </a:spcAft>
            </a:pPr>
            <a:endParaRPr lang="en-US" sz="2000">
              <a:solidFill>
                <a:srgbClr val="002E56"/>
              </a:solidFill>
              <a:latin typeface="Tekton Pro" pitchFamily="34" charset="0"/>
            </a:endParaRPr>
          </a:p>
        </p:txBody>
      </p:sp>
      <p:sp>
        <p:nvSpPr>
          <p:cNvPr id="5" name="TextBox 4">
            <a:extLst>
              <a:ext uri="{FF2B5EF4-FFF2-40B4-BE49-F238E27FC236}">
                <a16:creationId xmlns:a16="http://schemas.microsoft.com/office/drawing/2014/main" id="{B781D23A-1DC5-2E09-EC50-5B7A422E6985}"/>
              </a:ext>
            </a:extLst>
          </p:cNvPr>
          <p:cNvSpPr txBox="1"/>
          <p:nvPr/>
        </p:nvSpPr>
        <p:spPr bwMode="auto">
          <a:xfrm>
            <a:off x="2403892" y="4607426"/>
            <a:ext cx="3288147" cy="315599"/>
          </a:xfrm>
          <a:prstGeom prst="rect">
            <a:avLst/>
          </a:prstGeom>
          <a:noFill/>
          <a:ln w="9525">
            <a:noFill/>
            <a:miter lim="800000"/>
            <a:headEnd/>
            <a:tailEnd/>
          </a:ln>
        </p:spPr>
        <p:txBody>
          <a:bodyPr wrap="square" lIns="91440" tIns="45720" rIns="91440" bIns="45720" rtlCol="0" anchor="t">
            <a:spAutoFit/>
          </a:bodyPr>
          <a:lstStyle/>
          <a:p>
            <a:pPr algn="ctr" defTabSz="1219170" eaLnBrk="0" fontAlgn="base" hangingPunct="0">
              <a:spcBef>
                <a:spcPct val="0"/>
              </a:spcBef>
              <a:spcAft>
                <a:spcPct val="0"/>
              </a:spcAft>
            </a:pPr>
            <a:r>
              <a:rPr lang="en-US" sz="1451" b="1">
                <a:solidFill>
                  <a:srgbClr val="002E56"/>
                </a:solidFill>
                <a:latin typeface="Segoe UI"/>
                <a:cs typeface="Segoe UI"/>
                <a:hlinkClick r:id="rId3">
                  <a:extLst>
                    <a:ext uri="{A12FA001-AC4F-418D-AE19-62706E023703}">
                      <ahyp:hlinkClr xmlns:ahyp="http://schemas.microsoft.com/office/drawing/2018/hyperlinkcolor" val="tx"/>
                    </a:ext>
                  </a:extLst>
                </a:hlinkClick>
              </a:rPr>
              <a:t>aka.ms/</a:t>
            </a:r>
            <a:r>
              <a:rPr lang="en-US" sz="1451" b="1" err="1">
                <a:solidFill>
                  <a:srgbClr val="002E56"/>
                </a:solidFill>
                <a:latin typeface="Segoe UI"/>
                <a:cs typeface="Segoe UI"/>
                <a:hlinkClick r:id="rId3">
                  <a:extLst>
                    <a:ext uri="{A12FA001-AC4F-418D-AE19-62706E023703}">
                      <ahyp:hlinkClr xmlns:ahyp="http://schemas.microsoft.com/office/drawing/2018/hyperlinkcolor" val="tx"/>
                    </a:ext>
                  </a:extLst>
                </a:hlinkClick>
              </a:rPr>
              <a:t>JointheCommunity</a:t>
            </a:r>
            <a:endParaRPr lang="en-US" sz="1451" b="1">
              <a:solidFill>
                <a:srgbClr val="002E56"/>
              </a:solidFill>
              <a:latin typeface="Segoe UI"/>
              <a:cs typeface="Segoe UI"/>
            </a:endParaRPr>
          </a:p>
        </p:txBody>
      </p:sp>
      <p:pic>
        <p:nvPicPr>
          <p:cNvPr id="15" name="Picture 14" descr="Microsoft Power Platform logo.">
            <a:extLst>
              <a:ext uri="{FF2B5EF4-FFF2-40B4-BE49-F238E27FC236}">
                <a16:creationId xmlns:a16="http://schemas.microsoft.com/office/drawing/2014/main" id="{156D3366-D46F-7D4C-BBC3-D48C110C6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849" y="4947355"/>
            <a:ext cx="3474233" cy="1443440"/>
          </a:xfrm>
          <a:prstGeom prst="rect">
            <a:avLst/>
          </a:prstGeom>
        </p:spPr>
      </p:pic>
      <p:grpSp>
        <p:nvGrpSpPr>
          <p:cNvPr id="7" name="Group 6" descr="Power Platform Conference mascot dragon behind a computer. The back of the computer screen reads Empower everyone and #CommunityRocks.">
            <a:extLst>
              <a:ext uri="{FF2B5EF4-FFF2-40B4-BE49-F238E27FC236}">
                <a16:creationId xmlns:a16="http://schemas.microsoft.com/office/drawing/2014/main" id="{508725C6-8321-F53B-6C3B-BEBB0B9FCF7A}"/>
              </a:ext>
            </a:extLst>
          </p:cNvPr>
          <p:cNvGrpSpPr/>
          <p:nvPr/>
        </p:nvGrpSpPr>
        <p:grpSpPr>
          <a:xfrm>
            <a:off x="7053362" y="3471218"/>
            <a:ext cx="4210237" cy="3109689"/>
            <a:chOff x="6816766" y="3735692"/>
            <a:chExt cx="4210237" cy="3109689"/>
          </a:xfrm>
        </p:grpSpPr>
        <p:pic>
          <p:nvPicPr>
            <p:cNvPr id="8" name="Graphic 7">
              <a:extLst>
                <a:ext uri="{FF2B5EF4-FFF2-40B4-BE49-F238E27FC236}">
                  <a16:creationId xmlns:a16="http://schemas.microsoft.com/office/drawing/2014/main" id="{8BD1AE2C-E876-281A-6644-55EA0BB170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6766" y="3735692"/>
              <a:ext cx="4210237" cy="3109689"/>
            </a:xfrm>
            <a:prstGeom prst="rect">
              <a:avLst/>
            </a:prstGeom>
          </p:spPr>
        </p:pic>
        <p:pic>
          <p:nvPicPr>
            <p:cNvPr id="168" name="Picture 167" descr="Logo&#10;&#10;Description automatically generated with medium confidence">
              <a:extLst>
                <a:ext uri="{FF2B5EF4-FFF2-40B4-BE49-F238E27FC236}">
                  <a16:creationId xmlns:a16="http://schemas.microsoft.com/office/drawing/2014/main" id="{8DF50E14-CCE9-69BB-717E-1B3F4BE673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13604" y="5486401"/>
              <a:ext cx="702027" cy="588185"/>
            </a:xfrm>
            <a:prstGeom prst="rect">
              <a:avLst/>
            </a:prstGeom>
          </p:spPr>
        </p:pic>
        <p:pic>
          <p:nvPicPr>
            <p:cNvPr id="13" name="Picture 12" descr="A picture containing text, helmet&#10;&#10;Description automatically generated">
              <a:extLst>
                <a:ext uri="{FF2B5EF4-FFF2-40B4-BE49-F238E27FC236}">
                  <a16:creationId xmlns:a16="http://schemas.microsoft.com/office/drawing/2014/main" id="{425C7E27-266A-70BC-F3E7-1C881D5AA9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20133" y="5670313"/>
              <a:ext cx="526475" cy="526475"/>
            </a:xfrm>
            <a:prstGeom prst="rect">
              <a:avLst/>
            </a:prstGeom>
          </p:spPr>
        </p:pic>
      </p:grpSp>
    </p:spTree>
    <p:extLst>
      <p:ext uri="{BB962C8B-B14F-4D97-AF65-F5344CB8AC3E}">
        <p14:creationId xmlns:p14="http://schemas.microsoft.com/office/powerpoint/2010/main" val="6276998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9F9EED-D6BA-81F3-7E80-84B55CB15FDF}"/>
              </a:ext>
            </a:extLst>
          </p:cNvPr>
          <p:cNvSpPr>
            <a:spLocks noGrp="1"/>
          </p:cNvSpPr>
          <p:nvPr>
            <p:ph type="title" idx="4294967295"/>
          </p:nvPr>
        </p:nvSpPr>
        <p:spPr>
          <a:xfrm>
            <a:off x="609600" y="-762000"/>
            <a:ext cx="10972800" cy="762000"/>
          </a:xfrm>
        </p:spPr>
        <p:txBody>
          <a:bodyPr vert="horz" wrap="square" lIns="121917" tIns="60959" rIns="121917" bIns="60959" numCol="1" anchor="b" anchorCtr="0" compatLnSpc="1">
            <a:prstTxWarp prst="textNoShape">
              <a:avLst/>
            </a:prstTxWarp>
          </a:bodyPr>
          <a:lstStyle/>
          <a:p>
            <a:r>
              <a:rPr lang="en-US" dirty="0"/>
              <a:t>Microsoft Azure + AI Conference</a:t>
            </a:r>
            <a:br>
              <a:rPr lang="en-US" dirty="0"/>
            </a:br>
            <a:r>
              <a:rPr lang="en-US" dirty="0"/>
              <a:t>Azure Data Conference</a:t>
            </a:r>
            <a:br>
              <a:rPr lang="en-US" dirty="0"/>
            </a:br>
            <a:r>
              <a:rPr lang="en-US" dirty="0" err="1"/>
              <a:t>DEVintersection</a:t>
            </a:r>
            <a:r>
              <a:rPr lang="en-US" dirty="0"/>
              <a:t> Conference</a:t>
            </a:r>
            <a:br>
              <a:rPr lang="en-US" dirty="0"/>
            </a:br>
            <a:r>
              <a:rPr lang="en-US" dirty="0"/>
              <a:t>Microsoft 365 Conference</a:t>
            </a:r>
          </a:p>
        </p:txBody>
      </p:sp>
    </p:spTree>
    <p:extLst>
      <p:ext uri="{BB962C8B-B14F-4D97-AF65-F5344CB8AC3E}">
        <p14:creationId xmlns:p14="http://schemas.microsoft.com/office/powerpoint/2010/main" val="11596897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with medium confidence">
            <a:extLst>
              <a:ext uri="{FF2B5EF4-FFF2-40B4-BE49-F238E27FC236}">
                <a16:creationId xmlns:a16="http://schemas.microsoft.com/office/drawing/2014/main" id="{1236F7A3-29C0-A173-E453-A769FB119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681" y="2734435"/>
            <a:ext cx="1485900" cy="1485900"/>
          </a:xfrm>
          <a:prstGeom prst="rect">
            <a:avLst/>
          </a:prstGeom>
          <a:noFill/>
        </p:spPr>
      </p:pic>
      <p:sp>
        <p:nvSpPr>
          <p:cNvPr id="2" name="Speech Bubble: Rectangle 1">
            <a:extLst>
              <a:ext uri="{FF2B5EF4-FFF2-40B4-BE49-F238E27FC236}">
                <a16:creationId xmlns:a16="http://schemas.microsoft.com/office/drawing/2014/main" id="{5045B9E2-0689-6A4E-7D24-CEA5D8BF80EE}"/>
              </a:ext>
            </a:extLst>
          </p:cNvPr>
          <p:cNvSpPr/>
          <p:nvPr/>
        </p:nvSpPr>
        <p:spPr bwMode="auto">
          <a:xfrm>
            <a:off x="4283163" y="2891576"/>
            <a:ext cx="6351144" cy="1074847"/>
          </a:xfrm>
          <a:prstGeom prst="wedgeRectCallout">
            <a:avLst>
              <a:gd name="adj1" fmla="val -57486"/>
              <a:gd name="adj2" fmla="val -925"/>
            </a:avLst>
          </a:prstGeom>
          <a:solidFill>
            <a:srgbClr val="6DE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algn="ctr">
              <a:spcBef>
                <a:spcPts val="600"/>
              </a:spcBef>
              <a:spcAft>
                <a:spcPts val="0"/>
              </a:spcAft>
              <a:buSzPts val="1000"/>
              <a:tabLst>
                <a:tab pos="457200" algn="l"/>
              </a:tabLst>
            </a:pPr>
            <a:r>
              <a:rPr lang="en-US" sz="3200">
                <a:solidFill>
                  <a:schemeClr val="bg1"/>
                </a:solidFill>
                <a:latin typeface="Segoe UI" panose="020B0502040204020203" pitchFamily="34" charset="0"/>
                <a:ea typeface="Times New Roman" panose="02020603050405020304" pitchFamily="18" charset="0"/>
              </a:rPr>
              <a:t>i</a:t>
            </a:r>
            <a:r>
              <a:rPr lang="en-US" sz="3200">
                <a:solidFill>
                  <a:schemeClr val="bg1"/>
                </a:solidFill>
                <a:effectLst/>
                <a:latin typeface="Segoe UI" panose="020B0502040204020203" pitchFamily="34" charset="0"/>
                <a:ea typeface="Times New Roman" panose="02020603050405020304" pitchFamily="18" charset="0"/>
              </a:rPr>
              <a:t>s more than a database</a:t>
            </a:r>
            <a:endParaRPr lang="en-US" sz="4000">
              <a:solidFill>
                <a:schemeClr val="bg1"/>
              </a:solidFill>
              <a:effectLst/>
              <a:latin typeface="Calibri" panose="020F0502020204030204" pitchFamily="34" charset="0"/>
              <a:ea typeface="Calibri" panose="020F0502020204030204" pitchFamily="34" charset="0"/>
            </a:endParaRPr>
          </a:p>
        </p:txBody>
      </p:sp>
      <p:sp>
        <p:nvSpPr>
          <p:cNvPr id="3" name="Title 2">
            <a:extLst>
              <a:ext uri="{FF2B5EF4-FFF2-40B4-BE49-F238E27FC236}">
                <a16:creationId xmlns:a16="http://schemas.microsoft.com/office/drawing/2014/main" id="{8B68CBE2-259E-42EC-ED57-D7656A9F4A8E}"/>
              </a:ext>
            </a:extLst>
          </p:cNvPr>
          <p:cNvSpPr txBox="1">
            <a:spLocks noGrp="1"/>
          </p:cNvSpPr>
          <p:nvPr>
            <p:ph type="title" idx="4294967295"/>
          </p:nvPr>
        </p:nvSpPr>
        <p:spPr>
          <a:xfrm>
            <a:off x="1260844" y="4729052"/>
            <a:ext cx="10309554" cy="1292662"/>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200" b="1" i="0" u="none" strike="noStrike" kern="1200" cap="none" spc="0" normalizeH="0" baseline="0" noProof="0">
                <a:ln>
                  <a:noFill/>
                </a:ln>
                <a:gradFill>
                  <a:gsLst>
                    <a:gs pos="2917">
                      <a:schemeClr val="tx1"/>
                    </a:gs>
                    <a:gs pos="30000">
                      <a:schemeClr val="tx1"/>
                    </a:gs>
                  </a:gsLst>
                  <a:lin ang="5400000" scaled="0"/>
                </a:gradFill>
                <a:effectLst/>
                <a:uLnTx/>
                <a:uFillTx/>
                <a:latin typeface="+mn-lt"/>
                <a:ea typeface="+mn-ea"/>
                <a:cs typeface="+mn-cs"/>
              </a:rPr>
              <a:t>but its not that simple!</a:t>
            </a:r>
          </a:p>
        </p:txBody>
      </p:sp>
    </p:spTree>
    <p:extLst>
      <p:ext uri="{BB962C8B-B14F-4D97-AF65-F5344CB8AC3E}">
        <p14:creationId xmlns:p14="http://schemas.microsoft.com/office/powerpoint/2010/main" val="155351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CF64F-6205-60B7-6418-9947F8BA8B19}"/>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a:t>Feedback from Customers</a:t>
            </a:r>
          </a:p>
        </p:txBody>
      </p:sp>
      <p:pic>
        <p:nvPicPr>
          <p:cNvPr id="7" name="Picture 6" descr="Dataverse icon">
            <a:extLst>
              <a:ext uri="{FF2B5EF4-FFF2-40B4-BE49-F238E27FC236}">
                <a16:creationId xmlns:a16="http://schemas.microsoft.com/office/drawing/2014/main" id="{1236F7A3-29C0-A173-E453-A769FB119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2571750"/>
            <a:ext cx="1485900" cy="1485900"/>
          </a:xfrm>
          <a:prstGeom prst="rect">
            <a:avLst/>
          </a:prstGeom>
          <a:noFill/>
        </p:spPr>
      </p:pic>
      <p:sp>
        <p:nvSpPr>
          <p:cNvPr id="9" name="Speech Bubble: Rectangle 8">
            <a:extLst>
              <a:ext uri="{FF2B5EF4-FFF2-40B4-BE49-F238E27FC236}">
                <a16:creationId xmlns:a16="http://schemas.microsoft.com/office/drawing/2014/main" id="{0C7AC914-4A3F-9855-12B7-E88DBA973869}"/>
              </a:ext>
            </a:extLst>
          </p:cNvPr>
          <p:cNvSpPr/>
          <p:nvPr/>
        </p:nvSpPr>
        <p:spPr bwMode="auto">
          <a:xfrm>
            <a:off x="2340735" y="239603"/>
            <a:ext cx="3690610" cy="1613009"/>
          </a:xfrm>
          <a:prstGeom prst="wedgeRectCallout">
            <a:avLst>
              <a:gd name="adj1" fmla="val 42724"/>
              <a:gd name="adj2" fmla="val 91330"/>
            </a:avLst>
          </a:prstGeom>
          <a:solidFill>
            <a:srgbClr val="6DE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600"/>
              </a:spcBef>
              <a:spcAft>
                <a:spcPts val="0"/>
              </a:spcAft>
              <a:buClrTx/>
              <a:buSzPts val="1000"/>
              <a:buFontTx/>
              <a:buNone/>
              <a:tabLst>
                <a:tab pos="457200" algn="l"/>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mn-cs"/>
              </a:rPr>
              <a:t>Schema requirements (Relational vs No-SQL like MongoDB) / Estimated cost of implementation &amp; ROI</a:t>
            </a:r>
          </a:p>
        </p:txBody>
      </p:sp>
      <p:sp>
        <p:nvSpPr>
          <p:cNvPr id="11" name="Speech Bubble: Rectangle 10">
            <a:extLst>
              <a:ext uri="{FF2B5EF4-FFF2-40B4-BE49-F238E27FC236}">
                <a16:creationId xmlns:a16="http://schemas.microsoft.com/office/drawing/2014/main" id="{8BCD9350-09B6-F20E-E703-4A89A75A2E42}"/>
              </a:ext>
            </a:extLst>
          </p:cNvPr>
          <p:cNvSpPr/>
          <p:nvPr/>
        </p:nvSpPr>
        <p:spPr bwMode="auto">
          <a:xfrm>
            <a:off x="7221937" y="485728"/>
            <a:ext cx="3603225" cy="1919333"/>
          </a:xfrm>
          <a:prstGeom prst="wedgeRectCallout">
            <a:avLst>
              <a:gd name="adj1" fmla="val -45746"/>
              <a:gd name="adj2" fmla="val 74162"/>
            </a:avLst>
          </a:prstGeom>
          <a:solidFill>
            <a:srgbClr val="086D3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600"/>
              </a:spcBef>
              <a:spcAft>
                <a:spcPts val="0"/>
              </a:spcAft>
              <a:buClrTx/>
              <a:buSzPts val="1000"/>
              <a:buFontTx/>
              <a:buNone/>
              <a:tabLst>
                <a:tab pos="457200" algn="l"/>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Times New Roman" panose="02020603050405020304" pitchFamily="18" charset="0"/>
                <a:cs typeface="+mn-cs"/>
              </a:rPr>
              <a:t>For new things we try to use Dataverse… Citizen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Times New Roman" panose="02020603050405020304" pitchFamily="18" charset="0"/>
                <a:cs typeface="+mn-cs"/>
              </a:rPr>
              <a:t>devs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Times New Roman" panose="02020603050405020304" pitchFamily="18" charset="0"/>
                <a:cs typeface="+mn-cs"/>
              </a:rPr>
              <a:t> usually use SharePoint since they are familiar…</a:t>
            </a:r>
          </a:p>
        </p:txBody>
      </p:sp>
      <p:sp>
        <p:nvSpPr>
          <p:cNvPr id="13" name="Speech Bubble: Rectangle 12">
            <a:extLst>
              <a:ext uri="{FF2B5EF4-FFF2-40B4-BE49-F238E27FC236}">
                <a16:creationId xmlns:a16="http://schemas.microsoft.com/office/drawing/2014/main" id="{61955B66-D9CF-5A52-00C5-1B1CC3E80C9B}"/>
              </a:ext>
            </a:extLst>
          </p:cNvPr>
          <p:cNvSpPr/>
          <p:nvPr/>
        </p:nvSpPr>
        <p:spPr bwMode="auto">
          <a:xfrm>
            <a:off x="8488762" y="3667125"/>
            <a:ext cx="3603225" cy="2481263"/>
          </a:xfrm>
          <a:prstGeom prst="wedgeRectCallout">
            <a:avLst>
              <a:gd name="adj1" fmla="val -91017"/>
              <a:gd name="adj2" fmla="val -34633"/>
            </a:avLst>
          </a:prstGeom>
          <a:solidFill>
            <a:srgbClr val="2CB0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600"/>
              </a:spcBef>
              <a:spcAft>
                <a:spcPts val="0"/>
              </a:spcAft>
              <a:buClrTx/>
              <a:buSzPts val="1000"/>
              <a:buFontTx/>
              <a:buNone/>
              <a:tabLst>
                <a:tab pos="457200" algn="l"/>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mn-cs"/>
              </a:rPr>
              <a:t>IMO – [Dataverse] is a poor choice compared to SQL for the sort of solutions I need to build.  I need things like CTES, </a:t>
            </a:r>
            <a:r>
              <a:rPr kumimoji="0" lang="en-US" sz="2000" b="0" i="0" u="none" strike="noStrike" kern="1200" cap="none" spc="0" normalizeH="0" baseline="0" noProof="0" err="1">
                <a:ln>
                  <a:noFill/>
                </a:ln>
                <a:solidFill>
                  <a:srgbClr val="000000"/>
                </a:solidFill>
                <a:effectLst/>
                <a:uLnTx/>
                <a:uFillTx/>
                <a:latin typeface="Segoe UI" panose="020B0502040204020203" pitchFamily="34" charset="0"/>
                <a:ea typeface="Times New Roman" panose="02020603050405020304" pitchFamily="18" charset="0"/>
                <a:cs typeface="+mn-cs"/>
              </a:rPr>
              <a:t>Sprocs</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mn-cs"/>
              </a:rPr>
              <a:t>, transactions, perf feedback and tuning</a:t>
            </a:r>
          </a:p>
        </p:txBody>
      </p:sp>
      <p:sp>
        <p:nvSpPr>
          <p:cNvPr id="19" name="Speech Bubble: Rectangle 18">
            <a:extLst>
              <a:ext uri="{FF2B5EF4-FFF2-40B4-BE49-F238E27FC236}">
                <a16:creationId xmlns:a16="http://schemas.microsoft.com/office/drawing/2014/main" id="{2196477E-3443-92EF-2C5B-38A587BA682A}"/>
              </a:ext>
            </a:extLst>
          </p:cNvPr>
          <p:cNvSpPr/>
          <p:nvPr/>
        </p:nvSpPr>
        <p:spPr bwMode="auto">
          <a:xfrm>
            <a:off x="3445488" y="4708056"/>
            <a:ext cx="3101362" cy="1613009"/>
          </a:xfrm>
          <a:prstGeom prst="wedgeRectCallout">
            <a:avLst>
              <a:gd name="adj1" fmla="val 41102"/>
              <a:gd name="adj2" fmla="val -84674"/>
            </a:avLst>
          </a:prstGeom>
          <a:solidFill>
            <a:srgbClr val="9FE7A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600"/>
              </a:spcBef>
              <a:spcAft>
                <a:spcPts val="0"/>
              </a:spcAft>
              <a:buClrTx/>
              <a:buSzPts val="1000"/>
              <a:buFontTx/>
              <a:buNone/>
              <a:tabLst>
                <a:tab pos="457200" algn="l"/>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mn-cs"/>
              </a:rPr>
              <a:t>We help understanding use cases but there’s a decision matrix for the full technology stack..</a:t>
            </a:r>
          </a:p>
        </p:txBody>
      </p:sp>
      <p:sp>
        <p:nvSpPr>
          <p:cNvPr id="21" name="Speech Bubble: Rectangle 20">
            <a:extLst>
              <a:ext uri="{FF2B5EF4-FFF2-40B4-BE49-F238E27FC236}">
                <a16:creationId xmlns:a16="http://schemas.microsoft.com/office/drawing/2014/main" id="{CBD144AA-9D7B-E0A7-980D-F0ECB0F2600C}"/>
              </a:ext>
            </a:extLst>
          </p:cNvPr>
          <p:cNvSpPr/>
          <p:nvPr/>
        </p:nvSpPr>
        <p:spPr bwMode="auto">
          <a:xfrm>
            <a:off x="816159" y="2508195"/>
            <a:ext cx="2629329" cy="1613009"/>
          </a:xfrm>
          <a:prstGeom prst="wedgeRectCallout">
            <a:avLst>
              <a:gd name="adj1" fmla="val 119423"/>
              <a:gd name="adj2" fmla="val 3254"/>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600"/>
              </a:spcBef>
              <a:spcAft>
                <a:spcPts val="0"/>
              </a:spcAft>
              <a:buClrTx/>
              <a:buSzPts val="1000"/>
              <a:buFontTx/>
              <a:buNone/>
              <a:tabLst>
                <a:tab pos="457200" algn="l"/>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mn-cs"/>
              </a:rPr>
              <a:t>How do your makers/architects decide on a data source when building a new solution?</a:t>
            </a:r>
          </a:p>
        </p:txBody>
      </p:sp>
    </p:spTree>
    <p:extLst>
      <p:ext uri="{BB962C8B-B14F-4D97-AF65-F5344CB8AC3E}">
        <p14:creationId xmlns:p14="http://schemas.microsoft.com/office/powerpoint/2010/main" val="152359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25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25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1">
            <a:extLst>
              <a:ext uri="{FF2B5EF4-FFF2-40B4-BE49-F238E27FC236}">
                <a16:creationId xmlns:a16="http://schemas.microsoft.com/office/drawing/2014/main" id="{8F25A064-46D8-9AB5-6A3A-6173F08477C1}"/>
              </a:ext>
            </a:extLst>
          </p:cNvPr>
          <p:cNvSpPr/>
          <p:nvPr/>
        </p:nvSpPr>
        <p:spPr bwMode="auto">
          <a:xfrm>
            <a:off x="2960670" y="927718"/>
            <a:ext cx="5888758" cy="3006043"/>
          </a:xfrm>
          <a:prstGeom prst="wedgeRectCallout">
            <a:avLst>
              <a:gd name="adj1" fmla="val 73554"/>
              <a:gd name="adj2" fmla="val 41640"/>
            </a:avLst>
          </a:prstGeom>
          <a:solidFill>
            <a:srgbClr val="9FE7A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600"/>
              </a:spcBef>
              <a:spcAft>
                <a:spcPts val="0"/>
              </a:spcAft>
              <a:buClrTx/>
              <a:buSzPts val="1000"/>
              <a:buFontTx/>
              <a:buNone/>
              <a:tabLst>
                <a:tab pos="457200" algn="l"/>
              </a:tabLst>
              <a:defRPr/>
            </a:pPr>
            <a:r>
              <a:rPr kumimoji="0" lang="en-US" sz="3600" b="0"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mn-cs"/>
              </a:rPr>
              <a:t>We help understanding use cases but there’s a decision matrix for the full technology stack..</a:t>
            </a:r>
          </a:p>
        </p:txBody>
      </p:sp>
      <p:sp>
        <p:nvSpPr>
          <p:cNvPr id="5" name="Title 4">
            <a:extLst>
              <a:ext uri="{FF2B5EF4-FFF2-40B4-BE49-F238E27FC236}">
                <a16:creationId xmlns:a16="http://schemas.microsoft.com/office/drawing/2014/main" id="{E9B02FA9-A98B-7D4F-D79E-0CC1791CEC67}"/>
              </a:ext>
            </a:extLst>
          </p:cNvPr>
          <p:cNvSpPr txBox="1">
            <a:spLocks noGrp="1"/>
          </p:cNvSpPr>
          <p:nvPr>
            <p:ph type="title" idx="4294967295"/>
          </p:nvPr>
        </p:nvSpPr>
        <p:spPr>
          <a:xfrm>
            <a:off x="986470" y="4448160"/>
            <a:ext cx="10549038" cy="123110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chemeClr val="tx1"/>
                </a:solidFill>
                <a:effectLst/>
                <a:uLnTx/>
                <a:uFillTx/>
                <a:latin typeface="+mn-lt"/>
                <a:ea typeface="+mn-ea"/>
                <a:cs typeface="+mn-cs"/>
              </a:rPr>
              <a:t>Data is key,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chemeClr val="tx1"/>
                </a:solidFill>
                <a:effectLst/>
                <a:uLnTx/>
                <a:uFillTx/>
                <a:latin typeface="+mn-lt"/>
                <a:ea typeface="+mn-ea"/>
                <a:cs typeface="+mn-cs"/>
              </a:rPr>
              <a:t>but it’s just a piece…</a:t>
            </a:r>
          </a:p>
        </p:txBody>
      </p:sp>
    </p:spTree>
    <p:extLst>
      <p:ext uri="{BB962C8B-B14F-4D97-AF65-F5344CB8AC3E}">
        <p14:creationId xmlns:p14="http://schemas.microsoft.com/office/powerpoint/2010/main" val="1433504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E9D7808C-55ED-4AA3-A7E4-00D8D6AEA631}"/>
              </a:ext>
              <a:ext uri="{C183D7F6-B498-43B3-948B-1728B52AA6E4}">
                <adec:decorative xmlns:adec="http://schemas.microsoft.com/office/drawing/2017/decorative" val="1"/>
              </a:ext>
            </a:extLst>
          </p:cNvPr>
          <p:cNvSpPr/>
          <p:nvPr/>
        </p:nvSpPr>
        <p:spPr>
          <a:xfrm>
            <a:off x="4667253" y="2193971"/>
            <a:ext cx="6994368" cy="619921"/>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2" name="Rectangle: Rounded Corners 9">
            <a:extLst>
              <a:ext uri="{FF2B5EF4-FFF2-40B4-BE49-F238E27FC236}">
                <a16:creationId xmlns:a16="http://schemas.microsoft.com/office/drawing/2014/main" id="{259547F0-DC3E-B986-E097-B193572BE9E8}"/>
              </a:ext>
              <a:ext uri="{C183D7F6-B498-43B3-948B-1728B52AA6E4}">
                <adec:decorative xmlns:adec="http://schemas.microsoft.com/office/drawing/2017/decorative" val="1"/>
              </a:ext>
            </a:extLst>
          </p:cNvPr>
          <p:cNvSpPr/>
          <p:nvPr/>
        </p:nvSpPr>
        <p:spPr>
          <a:xfrm>
            <a:off x="4667252" y="2924949"/>
            <a:ext cx="6994368" cy="619921"/>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3" name="Rectangle: Rounded Corners 9">
            <a:extLst>
              <a:ext uri="{FF2B5EF4-FFF2-40B4-BE49-F238E27FC236}">
                <a16:creationId xmlns:a16="http://schemas.microsoft.com/office/drawing/2014/main" id="{4F1ADC92-2DC0-2401-3CB7-2865B75983EF}"/>
              </a:ext>
              <a:ext uri="{C183D7F6-B498-43B3-948B-1728B52AA6E4}">
                <adec:decorative xmlns:adec="http://schemas.microsoft.com/office/drawing/2017/decorative" val="1"/>
              </a:ext>
            </a:extLst>
          </p:cNvPr>
          <p:cNvSpPr/>
          <p:nvPr/>
        </p:nvSpPr>
        <p:spPr>
          <a:xfrm>
            <a:off x="4667251" y="3655927"/>
            <a:ext cx="6994368" cy="619921"/>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4" name="Rectangle: Rounded Corners 9">
            <a:extLst>
              <a:ext uri="{FF2B5EF4-FFF2-40B4-BE49-F238E27FC236}">
                <a16:creationId xmlns:a16="http://schemas.microsoft.com/office/drawing/2014/main" id="{EA88030C-5F4D-E155-FAB1-1537DDD6671E}"/>
              </a:ext>
              <a:ext uri="{C183D7F6-B498-43B3-948B-1728B52AA6E4}">
                <adec:decorative xmlns:adec="http://schemas.microsoft.com/office/drawing/2017/decorative" val="1"/>
              </a:ext>
            </a:extLst>
          </p:cNvPr>
          <p:cNvSpPr/>
          <p:nvPr/>
        </p:nvSpPr>
        <p:spPr>
          <a:xfrm>
            <a:off x="4667253" y="4386905"/>
            <a:ext cx="6994368" cy="619921"/>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6" name="Rectangle: Rounded Corners 9">
            <a:extLst>
              <a:ext uri="{FF2B5EF4-FFF2-40B4-BE49-F238E27FC236}">
                <a16:creationId xmlns:a16="http://schemas.microsoft.com/office/drawing/2014/main" id="{8E74728B-8471-9E24-5FE6-F818768D6F8E}"/>
              </a:ext>
              <a:ext uri="{C183D7F6-B498-43B3-948B-1728B52AA6E4}">
                <adec:decorative xmlns:adec="http://schemas.microsoft.com/office/drawing/2017/decorative" val="1"/>
              </a:ext>
            </a:extLst>
          </p:cNvPr>
          <p:cNvSpPr/>
          <p:nvPr/>
        </p:nvSpPr>
        <p:spPr>
          <a:xfrm>
            <a:off x="4667252" y="5117883"/>
            <a:ext cx="6994368" cy="619921"/>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0" name="Rectangle: Rounded Corners 9">
            <a:extLst>
              <a:ext uri="{FF2B5EF4-FFF2-40B4-BE49-F238E27FC236}">
                <a16:creationId xmlns:a16="http://schemas.microsoft.com/office/drawing/2014/main" id="{683BF581-66B6-A22C-F49A-F80DB74ACA01}"/>
              </a:ext>
              <a:ext uri="{C183D7F6-B498-43B3-948B-1728B52AA6E4}">
                <adec:decorative xmlns:adec="http://schemas.microsoft.com/office/drawing/2017/decorative" val="1"/>
              </a:ext>
            </a:extLst>
          </p:cNvPr>
          <p:cNvSpPr/>
          <p:nvPr/>
        </p:nvSpPr>
        <p:spPr>
          <a:xfrm>
            <a:off x="4667251" y="5848860"/>
            <a:ext cx="6994368" cy="619921"/>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1" name="Rectangle: Rounded Corners 9">
            <a:extLst>
              <a:ext uri="{FF2B5EF4-FFF2-40B4-BE49-F238E27FC236}">
                <a16:creationId xmlns:a16="http://schemas.microsoft.com/office/drawing/2014/main" id="{85EBF183-8BAD-0F01-4756-D870D45F154B}"/>
              </a:ext>
              <a:ext uri="{C183D7F6-B498-43B3-948B-1728B52AA6E4}">
                <adec:decorative xmlns:adec="http://schemas.microsoft.com/office/drawing/2017/decorative" val="1"/>
              </a:ext>
            </a:extLst>
          </p:cNvPr>
          <p:cNvSpPr/>
          <p:nvPr/>
        </p:nvSpPr>
        <p:spPr>
          <a:xfrm>
            <a:off x="4667250" y="1462993"/>
            <a:ext cx="6994368" cy="619921"/>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8" name="Title 1">
            <a:extLst>
              <a:ext uri="{FF2B5EF4-FFF2-40B4-BE49-F238E27FC236}">
                <a16:creationId xmlns:a16="http://schemas.microsoft.com/office/drawing/2014/main" id="{C90A975B-7904-0B98-07DB-73FDA7181A4C}"/>
              </a:ext>
            </a:extLst>
          </p:cNvPr>
          <p:cNvSpPr>
            <a:spLocks noGrp="1"/>
          </p:cNvSpPr>
          <p:nvPr>
            <p:ph type="title" idx="4294967295"/>
          </p:nvPr>
        </p:nvSpPr>
        <p:spPr>
          <a:xfrm>
            <a:off x="684289" y="606024"/>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GB" sz="3600" b="0" i="0" u="none" strike="noStrike" kern="0" cap="none" spc="0" normalizeH="0" baseline="0" noProof="0">
                <a:ln>
                  <a:noFill/>
                </a:ln>
                <a:solidFill>
                  <a:schemeClr val="tx1"/>
                </a:solidFill>
                <a:effectLst/>
                <a:uLnTx/>
                <a:uFillTx/>
                <a:latin typeface="Segoe UI Semibold"/>
                <a:ea typeface="+mn-ea"/>
                <a:cs typeface="Segoe UI Light" panose="020B0502040204020203" pitchFamily="34" charset="0"/>
                <a:sym typeface="Wingdings" panose="05000000000000000000" pitchFamily="2" charset="2"/>
              </a:rPr>
              <a:t>The good news</a:t>
            </a:r>
            <a:endParaRPr kumimoji="0" lang="en-US" sz="3600" b="0" i="0" u="none" strike="noStrike" kern="0" cap="none" spc="0" normalizeH="0" baseline="0" noProof="0">
              <a:ln>
                <a:noFill/>
              </a:ln>
              <a:solidFill>
                <a:schemeClr val="tx1"/>
              </a:solidFill>
              <a:effectLst/>
              <a:uLnTx/>
              <a:uFillTx/>
              <a:latin typeface="Segoe UI Semibold"/>
              <a:ea typeface="+mn-ea"/>
              <a:cs typeface="Segoe UI Light" panose="020B0502040204020203" pitchFamily="34" charset="0"/>
            </a:endParaRPr>
          </a:p>
        </p:txBody>
      </p:sp>
      <p:grpSp>
        <p:nvGrpSpPr>
          <p:cNvPr id="2" name="Group 19" descr="Power apps, Power Pages, Power Automate, Power Virtual Agent, Power BI icons">
            <a:extLst>
              <a:ext uri="{FF2B5EF4-FFF2-40B4-BE49-F238E27FC236}">
                <a16:creationId xmlns:a16="http://schemas.microsoft.com/office/drawing/2014/main" id="{6DAC939F-82B8-BFB8-DBA4-429B284EB015}"/>
              </a:ext>
              <a:ext uri="{C183D7F6-B498-43B3-948B-1728B52AA6E4}">
                <adec:decorative xmlns:adec="http://schemas.microsoft.com/office/drawing/2017/decorative" val="0"/>
              </a:ext>
            </a:extLst>
          </p:cNvPr>
          <p:cNvGrpSpPr/>
          <p:nvPr/>
        </p:nvGrpSpPr>
        <p:grpSpPr>
          <a:xfrm>
            <a:off x="684288" y="1491977"/>
            <a:ext cx="2933262" cy="619921"/>
            <a:chOff x="830556" y="3874830"/>
            <a:chExt cx="2923145" cy="594360"/>
          </a:xfrm>
        </p:grpSpPr>
        <p:pic>
          <p:nvPicPr>
            <p:cNvPr id="3" name="Graphic 20">
              <a:extLst>
                <a:ext uri="{FF2B5EF4-FFF2-40B4-BE49-F238E27FC236}">
                  <a16:creationId xmlns:a16="http://schemas.microsoft.com/office/drawing/2014/main" id="{2E7074C0-1B6A-9DDC-AE07-A4EB5EFEC3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82945" y="3874830"/>
              <a:ext cx="594360" cy="594360"/>
            </a:xfrm>
            <a:prstGeom prst="rect">
              <a:avLst/>
            </a:prstGeom>
          </p:spPr>
        </p:pic>
        <p:pic>
          <p:nvPicPr>
            <p:cNvPr id="4" name="Picture 2">
              <a:extLst>
                <a:ext uri="{FF2B5EF4-FFF2-40B4-BE49-F238E27FC236}">
                  <a16:creationId xmlns:a16="http://schemas.microsoft.com/office/drawing/2014/main" id="{45D4C511-1481-B86C-C1D4-5E3FCD04F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56" y="3880864"/>
              <a:ext cx="47513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DC974D-147E-5276-C62B-45511FC3FB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4562" y="3880864"/>
              <a:ext cx="475133"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71F66063-2C96-6828-E176-8BAAF6F1CF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8568" y="3880864"/>
              <a:ext cx="475133" cy="45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FBD752F9-B56C-6A09-A703-7DA6430DE2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6739" y="3874830"/>
              <a:ext cx="614784" cy="591580"/>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TextBox 49">
            <a:extLst>
              <a:ext uri="{FF2B5EF4-FFF2-40B4-BE49-F238E27FC236}">
                <a16:creationId xmlns:a16="http://schemas.microsoft.com/office/drawing/2014/main" id="{6AF58D56-84FB-46A6-9980-9E49A7220129}"/>
              </a:ext>
            </a:extLst>
          </p:cNvPr>
          <p:cNvSpPr txBox="1"/>
          <p:nvPr/>
        </p:nvSpPr>
        <p:spPr>
          <a:xfrm>
            <a:off x="684289" y="2155287"/>
            <a:ext cx="3529584" cy="29546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FFFFFF"/>
                </a:solidFill>
                <a:effectLst/>
                <a:uLnTx/>
                <a:uFillTx/>
                <a:latin typeface="Segoe UI"/>
                <a:ea typeface="+mn-ea"/>
                <a:cs typeface="+mn-cs"/>
              </a:rPr>
              <a:t>The Power Platform provides low code development tools which enable you to </a:t>
            </a:r>
            <a:r>
              <a:rPr kumimoji="0" lang="en-US" sz="2400" b="1" i="1" u="none" strike="noStrike" kern="1200" cap="none" spc="0" normalizeH="0" baseline="0" noProof="0">
                <a:ln>
                  <a:noFill/>
                </a:ln>
                <a:solidFill>
                  <a:srgbClr val="FFFFFF"/>
                </a:solidFill>
                <a:effectLst/>
                <a:uLnTx/>
                <a:uFillTx/>
                <a:latin typeface="Segoe UI"/>
                <a:ea typeface="+mn-ea"/>
                <a:cs typeface="+mn-cs"/>
              </a:rPr>
              <a:t>solve many challenges </a:t>
            </a:r>
            <a:r>
              <a:rPr kumimoji="0" lang="en-US" sz="2400" i="1" u="none" strike="noStrike" kern="1200" cap="none" spc="0" normalizeH="0" baseline="0" noProof="0">
                <a:ln>
                  <a:noFill/>
                </a:ln>
                <a:solidFill>
                  <a:srgbClr val="FFFFFF"/>
                </a:solidFill>
                <a:effectLst/>
                <a:uLnTx/>
                <a:uFillTx/>
                <a:latin typeface="Segoe UI"/>
              </a:rPr>
              <a:t>of today’s</a:t>
            </a:r>
            <a:r>
              <a:rPr lang="en-US" sz="2400" i="1">
                <a:solidFill>
                  <a:srgbClr val="FFFFFF"/>
                </a:solidFill>
                <a:latin typeface="Segoe UI"/>
              </a:rPr>
              <a:t> workforce, for accelerated low-code solution development.</a:t>
            </a:r>
            <a:endParaRPr kumimoji="0" lang="en-US" sz="2400" i="1" u="none" strike="noStrike" kern="1200" cap="none" spc="0" normalizeH="0" baseline="0" noProof="0">
              <a:ln>
                <a:noFill/>
              </a:ln>
              <a:solidFill>
                <a:srgbClr val="FFFFFF"/>
              </a:solidFill>
              <a:effectLst/>
              <a:uLnTx/>
              <a:uFillTx/>
              <a:latin typeface="Segoe UI"/>
            </a:endParaRPr>
          </a:p>
        </p:txBody>
      </p:sp>
      <p:sp>
        <p:nvSpPr>
          <p:cNvPr id="15" name="TextBox 14">
            <a:extLst>
              <a:ext uri="{FF2B5EF4-FFF2-40B4-BE49-F238E27FC236}">
                <a16:creationId xmlns:a16="http://schemas.microsoft.com/office/drawing/2014/main" id="{32BF2523-4E36-460B-8C8C-E6A191AAC6C7}"/>
              </a:ext>
            </a:extLst>
          </p:cNvPr>
          <p:cNvSpPr txBox="1"/>
          <p:nvPr/>
        </p:nvSpPr>
        <p:spPr>
          <a:xfrm>
            <a:off x="4817614" y="1609018"/>
            <a:ext cx="583477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solidFill>
                  <a:prstClr val="white"/>
                </a:solidFill>
                <a:latin typeface="Segoe UI" panose="020B0502040204020203" pitchFamily="34" charset="0"/>
                <a:cs typeface="Segoe UI" panose="020B0502040204020203" pitchFamily="34" charset="0"/>
              </a:rPr>
              <a:t>Beautiful, easy to build/use apps for your business</a:t>
            </a: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78026D41-DE21-4B2B-8492-80C0E20B39B0}"/>
              </a:ext>
            </a:extLst>
          </p:cNvPr>
          <p:cNvSpPr txBox="1"/>
          <p:nvPr/>
        </p:nvSpPr>
        <p:spPr>
          <a:xfrm>
            <a:off x="4817614" y="2311747"/>
            <a:ext cx="6556288"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Externally facing</a:t>
            </a:r>
            <a:r>
              <a:rPr kumimoji="0" lang="en-US" b="0" i="0" u="none" strike="noStrike" kern="1200" cap="none" spc="0" normalizeH="0" noProof="0">
                <a:ln>
                  <a:noFill/>
                </a:ln>
                <a:solidFill>
                  <a:prstClr val="white"/>
                </a:solidFill>
                <a:effectLst/>
                <a:uLnTx/>
                <a:uFillTx/>
                <a:latin typeface="Segoe UI" panose="020B0502040204020203" pitchFamily="34" charset="0"/>
                <a:cs typeface="Segoe UI" panose="020B0502040204020203" pitchFamily="34" charset="0"/>
              </a:rPr>
              <a:t> </a:t>
            </a:r>
            <a:r>
              <a:rPr lang="en-US">
                <a:solidFill>
                  <a:prstClr val="white"/>
                </a:solidFill>
                <a:latin typeface="Segoe UI" panose="020B0502040204020203" pitchFamily="34" charset="0"/>
                <a:cs typeface="Segoe UI" panose="020B0502040204020203" pitchFamily="34" charset="0"/>
              </a:rPr>
              <a:t>portals for selectively surfacing data on pages</a:t>
            </a: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FAA627BD-24EF-4D42-A719-35AE08293825}"/>
              </a:ext>
            </a:extLst>
          </p:cNvPr>
          <p:cNvSpPr txBox="1"/>
          <p:nvPr/>
        </p:nvSpPr>
        <p:spPr>
          <a:xfrm>
            <a:off x="4817614" y="3019261"/>
            <a:ext cx="6690097"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white"/>
                </a:solidFill>
                <a:latin typeface="Segoe UI" panose="020B0502040204020203" pitchFamily="34" charset="0"/>
                <a:cs typeface="Segoe UI" panose="020B0502040204020203" pitchFamily="34" charset="0"/>
              </a:rPr>
              <a:t>Easy to deploy bot framework for websites and channels</a:t>
            </a: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D327BED7-6A9E-40B0-B522-F97482A02045}"/>
              </a:ext>
            </a:extLst>
          </p:cNvPr>
          <p:cNvSpPr txBox="1"/>
          <p:nvPr/>
        </p:nvSpPr>
        <p:spPr>
          <a:xfrm>
            <a:off x="4817614" y="3790751"/>
            <a:ext cx="5292259"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Automation (both digital and robotic)</a:t>
            </a:r>
          </a:p>
        </p:txBody>
      </p:sp>
      <p:sp>
        <p:nvSpPr>
          <p:cNvPr id="17" name="TextBox 16">
            <a:extLst>
              <a:ext uri="{FF2B5EF4-FFF2-40B4-BE49-F238E27FC236}">
                <a16:creationId xmlns:a16="http://schemas.microsoft.com/office/drawing/2014/main" id="{56266697-891E-4E73-9CCB-5BE0F468D353}"/>
              </a:ext>
            </a:extLst>
          </p:cNvPr>
          <p:cNvSpPr txBox="1"/>
          <p:nvPr/>
        </p:nvSpPr>
        <p:spPr>
          <a:xfrm>
            <a:off x="4817614" y="4553673"/>
            <a:ext cx="6201586"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Integrated insights and analytics</a:t>
            </a:r>
          </a:p>
        </p:txBody>
      </p:sp>
      <p:sp>
        <p:nvSpPr>
          <p:cNvPr id="21" name="TextBox 16">
            <a:extLst>
              <a:ext uri="{FF2B5EF4-FFF2-40B4-BE49-F238E27FC236}">
                <a16:creationId xmlns:a16="http://schemas.microsoft.com/office/drawing/2014/main" id="{1D2BC553-E6CE-3C69-599C-825B950CDEA9}"/>
              </a:ext>
            </a:extLst>
          </p:cNvPr>
          <p:cNvSpPr txBox="1"/>
          <p:nvPr/>
        </p:nvSpPr>
        <p:spPr>
          <a:xfrm>
            <a:off x="4825902" y="5252707"/>
            <a:ext cx="6201586"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Over 800 out-of-box data connectors</a:t>
            </a:r>
          </a:p>
        </p:txBody>
      </p:sp>
      <p:sp>
        <p:nvSpPr>
          <p:cNvPr id="14" name="TextBox 13">
            <a:extLst>
              <a:ext uri="{FF2B5EF4-FFF2-40B4-BE49-F238E27FC236}">
                <a16:creationId xmlns:a16="http://schemas.microsoft.com/office/drawing/2014/main" id="{A56AD98E-4093-49B5-8F5F-A8CBF39AD29D}"/>
              </a:ext>
            </a:extLst>
          </p:cNvPr>
          <p:cNvSpPr txBox="1"/>
          <p:nvPr/>
        </p:nvSpPr>
        <p:spPr>
          <a:xfrm>
            <a:off x="4825902" y="5975940"/>
            <a:ext cx="6360238"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 Data Lifecycle Management</a:t>
            </a:r>
          </a:p>
        </p:txBody>
      </p:sp>
    </p:spTree>
    <p:extLst>
      <p:ext uri="{BB962C8B-B14F-4D97-AF65-F5344CB8AC3E}">
        <p14:creationId xmlns:p14="http://schemas.microsoft.com/office/powerpoint/2010/main" val="408737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90A975B-7904-0B98-07DB-73FDA7181A4C}"/>
              </a:ext>
            </a:extLst>
          </p:cNvPr>
          <p:cNvSpPr>
            <a:spLocks noGrp="1"/>
          </p:cNvSpPr>
          <p:nvPr>
            <p:ph type="title" idx="4294967295"/>
          </p:nvPr>
        </p:nvSpPr>
        <p:spPr>
          <a:xfrm>
            <a:off x="684289" y="606024"/>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GB" sz="3600" b="0" i="0" u="none" strike="noStrike" kern="0" cap="none" spc="0" normalizeH="0" baseline="0" noProof="0">
                <a:ln>
                  <a:noFill/>
                </a:ln>
                <a:solidFill>
                  <a:schemeClr val="tx1"/>
                </a:solidFill>
                <a:effectLst/>
                <a:uLnTx/>
                <a:uFillTx/>
                <a:latin typeface="Segoe UI Semibold"/>
                <a:ea typeface="+mn-ea"/>
                <a:cs typeface="Segoe UI Light" panose="020B0502040204020203" pitchFamily="34" charset="0"/>
                <a:sym typeface="Wingdings" panose="05000000000000000000" pitchFamily="2" charset="2"/>
              </a:rPr>
              <a:t>The bad news</a:t>
            </a:r>
            <a:endParaRPr kumimoji="0" lang="en-US" sz="3600" b="0" i="0" u="none" strike="noStrike" kern="0" cap="none" spc="0" normalizeH="0" baseline="0" noProof="0">
              <a:ln>
                <a:noFill/>
              </a:ln>
              <a:solidFill>
                <a:schemeClr val="tx1"/>
              </a:solidFill>
              <a:effectLst/>
              <a:uLnTx/>
              <a:uFillTx/>
              <a:latin typeface="Segoe UI Semibold"/>
              <a:ea typeface="+mn-ea"/>
              <a:cs typeface="Segoe UI Light" panose="020B0502040204020203" pitchFamily="34" charset="0"/>
            </a:endParaRPr>
          </a:p>
        </p:txBody>
      </p:sp>
      <p:sp>
        <p:nvSpPr>
          <p:cNvPr id="50" name="TextBox 49">
            <a:extLst>
              <a:ext uri="{FF2B5EF4-FFF2-40B4-BE49-F238E27FC236}">
                <a16:creationId xmlns:a16="http://schemas.microsoft.com/office/drawing/2014/main" id="{6AF58D56-84FB-46A6-9980-9E49A7220129}"/>
              </a:ext>
            </a:extLst>
          </p:cNvPr>
          <p:cNvSpPr txBox="1"/>
          <p:nvPr/>
        </p:nvSpPr>
        <p:spPr>
          <a:xfrm>
            <a:off x="684289" y="1975886"/>
            <a:ext cx="3733707" cy="36933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FFFFFF"/>
                </a:solidFill>
                <a:effectLst/>
                <a:uLnTx/>
                <a:uFillTx/>
                <a:latin typeface="Segoe UI"/>
                <a:ea typeface="+mn-ea"/>
                <a:cs typeface="+mn-cs"/>
              </a:rPr>
              <a:t>Even with the Power Platform, </a:t>
            </a:r>
            <a:r>
              <a:rPr lang="en-US" sz="2400" i="1">
                <a:solidFill>
                  <a:srgbClr val="FFFFFF"/>
                </a:solidFill>
                <a:latin typeface="Segoe UI"/>
              </a:rPr>
              <a:t>there are </a:t>
            </a:r>
            <a:r>
              <a:rPr lang="en-US" sz="2400" b="1" i="1">
                <a:solidFill>
                  <a:srgbClr val="FFFFFF"/>
                </a:solidFill>
                <a:latin typeface="Segoe UI"/>
              </a:rPr>
              <a:t>data stewardship problems</a:t>
            </a:r>
            <a:r>
              <a:rPr lang="en-US" sz="2400" i="1">
                <a:solidFill>
                  <a:srgbClr val="FFFFFF"/>
                </a:solidFill>
                <a:latin typeface="Segoe UI"/>
              </a:rPr>
              <a:t> to solve for, which are related to the many apps, automations, bots, websites and dashboards, which are now critical to business continuity.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i="1">
              <a:solidFill>
                <a:srgbClr val="FFFFFF"/>
              </a:solidFill>
              <a:latin typeface="Segoe UI"/>
            </a:endParaRPr>
          </a:p>
        </p:txBody>
      </p:sp>
      <p:grpSp>
        <p:nvGrpSpPr>
          <p:cNvPr id="14" name="Groupe 13" descr="We must protect sensitive data or we may be open to litigation. Everyone should snap to a strong security model.&#10;">
            <a:extLst>
              <a:ext uri="{FF2B5EF4-FFF2-40B4-BE49-F238E27FC236}">
                <a16:creationId xmlns:a16="http://schemas.microsoft.com/office/drawing/2014/main" id="{A5253068-D186-AA45-4922-F0A58FD74AED}"/>
              </a:ext>
            </a:extLst>
          </p:cNvPr>
          <p:cNvGrpSpPr/>
          <p:nvPr/>
        </p:nvGrpSpPr>
        <p:grpSpPr>
          <a:xfrm>
            <a:off x="4819694" y="1081814"/>
            <a:ext cx="7027494" cy="732724"/>
            <a:chOff x="4875340" y="1092861"/>
            <a:chExt cx="7027494" cy="732724"/>
          </a:xfrm>
        </p:grpSpPr>
        <p:sp>
          <p:nvSpPr>
            <p:cNvPr id="10" name="Rectangle: Rounded Corners 9">
              <a:extLst>
                <a:ext uri="{FF2B5EF4-FFF2-40B4-BE49-F238E27FC236}">
                  <a16:creationId xmlns:a16="http://schemas.microsoft.com/office/drawing/2014/main" id="{E9D7808C-55ED-4AA3-A7E4-00D8D6AEA631}"/>
                </a:ext>
              </a:extLst>
            </p:cNvPr>
            <p:cNvSpPr/>
            <p:nvPr/>
          </p:nvSpPr>
          <p:spPr>
            <a:xfrm>
              <a:off x="5436635" y="1092861"/>
              <a:ext cx="6466199" cy="732724"/>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5" name="TextBox 14">
              <a:extLst>
                <a:ext uri="{FF2B5EF4-FFF2-40B4-BE49-F238E27FC236}">
                  <a16:creationId xmlns:a16="http://schemas.microsoft.com/office/drawing/2014/main" id="{32BF2523-4E36-460B-8C8C-E6A191AAC6C7}"/>
                </a:ext>
              </a:extLst>
            </p:cNvPr>
            <p:cNvSpPr txBox="1"/>
            <p:nvPr/>
          </p:nvSpPr>
          <p:spPr>
            <a:xfrm>
              <a:off x="5546639" y="1276343"/>
              <a:ext cx="6161097"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solidFill>
                    <a:prstClr val="white"/>
                  </a:solidFill>
                  <a:latin typeface="Segoe UI" panose="020B0502040204020203" pitchFamily="34" charset="0"/>
                  <a:cs typeface="Segoe UI" panose="020B0502040204020203" pitchFamily="34" charset="0"/>
                </a:rPr>
                <a:t>We must protect sensitive data or we may be open to litigation. Everyone should snap to a strong security model.</a:t>
              </a: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pic>
          <p:nvPicPr>
            <p:cNvPr id="3" name="Graphique 2" descr="Verrou avec un remplissage uni">
              <a:extLst>
                <a:ext uri="{FF2B5EF4-FFF2-40B4-BE49-F238E27FC236}">
                  <a16:creationId xmlns:a16="http://schemas.microsoft.com/office/drawing/2014/main" id="{9C6DEA1B-5751-C93F-0579-4E0DDD6AF6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75340" y="1249437"/>
              <a:ext cx="392665" cy="392665"/>
            </a:xfrm>
            <a:prstGeom prst="rect">
              <a:avLst/>
            </a:prstGeom>
          </p:spPr>
        </p:pic>
      </p:grpSp>
      <p:grpSp>
        <p:nvGrpSpPr>
          <p:cNvPr id="16" name="Groupe 15" descr="We must provide a coherent method of data connectivity across the many systems we depend upon today.&#10;">
            <a:extLst>
              <a:ext uri="{FF2B5EF4-FFF2-40B4-BE49-F238E27FC236}">
                <a16:creationId xmlns:a16="http://schemas.microsoft.com/office/drawing/2014/main" id="{057038CC-654A-D0BE-6AE9-7A1A04223C60}"/>
              </a:ext>
            </a:extLst>
          </p:cNvPr>
          <p:cNvGrpSpPr/>
          <p:nvPr/>
        </p:nvGrpSpPr>
        <p:grpSpPr>
          <a:xfrm>
            <a:off x="4830493" y="1964839"/>
            <a:ext cx="7016695" cy="911526"/>
            <a:chOff x="4886139" y="1975886"/>
            <a:chExt cx="7016695" cy="911526"/>
          </a:xfrm>
        </p:grpSpPr>
        <p:sp>
          <p:nvSpPr>
            <p:cNvPr id="26" name="Rectangle: Rounded Corners 9">
              <a:extLst>
                <a:ext uri="{FF2B5EF4-FFF2-40B4-BE49-F238E27FC236}">
                  <a16:creationId xmlns:a16="http://schemas.microsoft.com/office/drawing/2014/main" id="{86BA673E-896B-21D3-DBEE-5C520A153D84}"/>
                </a:ext>
              </a:extLst>
            </p:cNvPr>
            <p:cNvSpPr/>
            <p:nvPr/>
          </p:nvSpPr>
          <p:spPr>
            <a:xfrm>
              <a:off x="5436635" y="1975886"/>
              <a:ext cx="6466199" cy="911526"/>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9" name="TextBox 14">
              <a:extLst>
                <a:ext uri="{FF2B5EF4-FFF2-40B4-BE49-F238E27FC236}">
                  <a16:creationId xmlns:a16="http://schemas.microsoft.com/office/drawing/2014/main" id="{B21E27DB-FBDF-B5B3-BEAD-E48D2B23E026}"/>
                </a:ext>
              </a:extLst>
            </p:cNvPr>
            <p:cNvSpPr txBox="1"/>
            <p:nvPr/>
          </p:nvSpPr>
          <p:spPr>
            <a:xfrm>
              <a:off x="5546638" y="2248769"/>
              <a:ext cx="6161098"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solidFill>
                    <a:prstClr val="white"/>
                  </a:solidFill>
                  <a:latin typeface="Segoe UI" panose="020B0502040204020203" pitchFamily="34" charset="0"/>
                  <a:cs typeface="Segoe UI" panose="020B0502040204020203" pitchFamily="34" charset="0"/>
                </a:rPr>
                <a:t>We must provide a coherent method of data connectivity across the many systems we depend upon today.</a:t>
              </a: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pic>
          <p:nvPicPr>
            <p:cNvPr id="5" name="Graphique 4" descr="Lien avec un remplissage uni">
              <a:extLst>
                <a:ext uri="{FF2B5EF4-FFF2-40B4-BE49-F238E27FC236}">
                  <a16:creationId xmlns:a16="http://schemas.microsoft.com/office/drawing/2014/main" id="{D77C9E1E-99EF-35A7-0AE9-9E6B87FA0B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6139" y="2232492"/>
              <a:ext cx="418751" cy="418751"/>
            </a:xfrm>
            <a:prstGeom prst="rect">
              <a:avLst/>
            </a:prstGeom>
          </p:spPr>
        </p:pic>
      </p:grpSp>
      <p:grpSp>
        <p:nvGrpSpPr>
          <p:cNvPr id="17" name="Groupe 16" descr="We must insist on data integrity, and ensure business policies are respected across all data-driven workstreams (for many Regions, Users, Teams, and Business Units).&#10;">
            <a:extLst>
              <a:ext uri="{FF2B5EF4-FFF2-40B4-BE49-F238E27FC236}">
                <a16:creationId xmlns:a16="http://schemas.microsoft.com/office/drawing/2014/main" id="{195E8384-C662-2F6E-1C1D-AAA665C72632}"/>
              </a:ext>
            </a:extLst>
          </p:cNvPr>
          <p:cNvGrpSpPr/>
          <p:nvPr/>
        </p:nvGrpSpPr>
        <p:grpSpPr>
          <a:xfrm>
            <a:off x="4813356" y="3017292"/>
            <a:ext cx="7033832" cy="1033329"/>
            <a:chOff x="4869002" y="3028339"/>
            <a:chExt cx="7033832" cy="1033329"/>
          </a:xfrm>
        </p:grpSpPr>
        <p:sp>
          <p:nvSpPr>
            <p:cNvPr id="30" name="Rectangle: Rounded Corners 9">
              <a:extLst>
                <a:ext uri="{FF2B5EF4-FFF2-40B4-BE49-F238E27FC236}">
                  <a16:creationId xmlns:a16="http://schemas.microsoft.com/office/drawing/2014/main" id="{6BBC0266-B0C9-8DAC-B947-E2ACBD8F08B9}"/>
                </a:ext>
              </a:extLst>
            </p:cNvPr>
            <p:cNvSpPr/>
            <p:nvPr/>
          </p:nvSpPr>
          <p:spPr>
            <a:xfrm>
              <a:off x="5436635" y="3028339"/>
              <a:ext cx="6466199" cy="1033329"/>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2" name="TextBox 14">
              <a:extLst>
                <a:ext uri="{FF2B5EF4-FFF2-40B4-BE49-F238E27FC236}">
                  <a16:creationId xmlns:a16="http://schemas.microsoft.com/office/drawing/2014/main" id="{8B43BD57-6A18-6CD5-3851-81F1A3FAEF25}"/>
                </a:ext>
              </a:extLst>
            </p:cNvPr>
            <p:cNvSpPr txBox="1"/>
            <p:nvPr/>
          </p:nvSpPr>
          <p:spPr>
            <a:xfrm>
              <a:off x="5546638" y="3362123"/>
              <a:ext cx="6045286"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solidFill>
                    <a:prstClr val="white"/>
                  </a:solidFill>
                  <a:latin typeface="Segoe UI" panose="020B0502040204020203" pitchFamily="34" charset="0"/>
                  <a:cs typeface="Segoe UI" panose="020B0502040204020203" pitchFamily="34" charset="0"/>
                </a:rPr>
                <a:t>We must insist on </a:t>
              </a:r>
              <a:r>
                <a:rPr lang="en-US" noProof="0" err="1">
                  <a:solidFill>
                    <a:prstClr val="white"/>
                  </a:solidFill>
                  <a:latin typeface="Segoe UI" panose="020B0502040204020203" pitchFamily="34" charset="0"/>
                  <a:cs typeface="Segoe UI" panose="020B0502040204020203" pitchFamily="34" charset="0"/>
                </a:rPr>
                <a:t>dat</a:t>
              </a:r>
              <a:r>
                <a:rPr lang="en-US">
                  <a:solidFill>
                    <a:prstClr val="white"/>
                  </a:solidFill>
                  <a:latin typeface="Segoe UI" panose="020B0502040204020203" pitchFamily="34" charset="0"/>
                  <a:cs typeface="Segoe UI" panose="020B0502040204020203" pitchFamily="34" charset="0"/>
                </a:rPr>
                <a:t>a integrity, and</a:t>
              </a:r>
              <a:r>
                <a:rPr lang="en-US" noProof="0">
                  <a:solidFill>
                    <a:prstClr val="white"/>
                  </a:solidFill>
                  <a:latin typeface="Segoe UI" panose="020B0502040204020203" pitchFamily="34" charset="0"/>
                  <a:cs typeface="Segoe UI" panose="020B0502040204020203" pitchFamily="34" charset="0"/>
                </a:rPr>
                <a:t> ensure business policies </a:t>
              </a:r>
              <a:r>
                <a:rPr lang="en-US" noProof="0" err="1">
                  <a:solidFill>
                    <a:prstClr val="white"/>
                  </a:solidFill>
                  <a:latin typeface="Segoe UI" panose="020B0502040204020203" pitchFamily="34" charset="0"/>
                  <a:cs typeface="Segoe UI" panose="020B0502040204020203" pitchFamily="34" charset="0"/>
                </a:rPr>
                <a:t>ar</a:t>
              </a:r>
              <a:r>
                <a:rPr lang="en-US">
                  <a:solidFill>
                    <a:prstClr val="white"/>
                  </a:solidFill>
                  <a:latin typeface="Segoe UI" panose="020B0502040204020203" pitchFamily="34" charset="0"/>
                  <a:cs typeface="Segoe UI" panose="020B0502040204020203" pitchFamily="34" charset="0"/>
                </a:rPr>
                <a:t>e respected across all data-driven workstreams (for many Regions, Users, Teams, and Business Units).</a:t>
              </a: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pic>
          <p:nvPicPr>
            <p:cNvPr id="7" name="Graphique 6" descr="Boulier avec un remplissage uni">
              <a:extLst>
                <a:ext uri="{FF2B5EF4-FFF2-40B4-BE49-F238E27FC236}">
                  <a16:creationId xmlns:a16="http://schemas.microsoft.com/office/drawing/2014/main" id="{B2161E43-7A31-FEB3-FE23-A997EA730B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69002" y="3332310"/>
              <a:ext cx="457200" cy="457200"/>
            </a:xfrm>
            <a:prstGeom prst="rect">
              <a:avLst/>
            </a:prstGeom>
          </p:spPr>
        </p:pic>
      </p:grpSp>
      <p:grpSp>
        <p:nvGrpSpPr>
          <p:cNvPr id="18" name="Groupe 17" descr="We must support our workforce with enablers (such as automations, artificial intelligence, and machine learning), to reduce error and time needed to deliver the best customer experiences.&#10;">
            <a:extLst>
              <a:ext uri="{FF2B5EF4-FFF2-40B4-BE49-F238E27FC236}">
                <a16:creationId xmlns:a16="http://schemas.microsoft.com/office/drawing/2014/main" id="{B9C78FD4-7C1C-E82C-00D9-DE789D8A2134}"/>
              </a:ext>
            </a:extLst>
          </p:cNvPr>
          <p:cNvGrpSpPr/>
          <p:nvPr/>
        </p:nvGrpSpPr>
        <p:grpSpPr>
          <a:xfrm>
            <a:off x="4784366" y="4187271"/>
            <a:ext cx="7062822" cy="1167729"/>
            <a:chOff x="4840012" y="4198318"/>
            <a:chExt cx="7062822" cy="1167729"/>
          </a:xfrm>
        </p:grpSpPr>
        <p:sp>
          <p:nvSpPr>
            <p:cNvPr id="31" name="Rectangle: Rounded Corners 9">
              <a:extLst>
                <a:ext uri="{FF2B5EF4-FFF2-40B4-BE49-F238E27FC236}">
                  <a16:creationId xmlns:a16="http://schemas.microsoft.com/office/drawing/2014/main" id="{1ABB2E3D-112B-4BE0-2F26-C056C054D88A}"/>
                </a:ext>
              </a:extLst>
            </p:cNvPr>
            <p:cNvSpPr/>
            <p:nvPr/>
          </p:nvSpPr>
          <p:spPr>
            <a:xfrm>
              <a:off x="5436635" y="4198318"/>
              <a:ext cx="6466199" cy="1167729"/>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4" name="TextBox 14">
              <a:extLst>
                <a:ext uri="{FF2B5EF4-FFF2-40B4-BE49-F238E27FC236}">
                  <a16:creationId xmlns:a16="http://schemas.microsoft.com/office/drawing/2014/main" id="{7513EF37-418C-5096-C81B-130B4ED2C5D5}"/>
                </a:ext>
              </a:extLst>
            </p:cNvPr>
            <p:cNvSpPr txBox="1"/>
            <p:nvPr/>
          </p:nvSpPr>
          <p:spPr>
            <a:xfrm>
              <a:off x="5546638" y="4599302"/>
              <a:ext cx="6045286"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white"/>
                  </a:solidFill>
                  <a:latin typeface="Segoe UI" panose="020B0502040204020203" pitchFamily="34" charset="0"/>
                  <a:cs typeface="Segoe UI" panose="020B0502040204020203" pitchFamily="34" charset="0"/>
                </a:rPr>
                <a:t>We must support our workforce with enablers (such as automations, artificial intelligence, and machine learning), to reduce error and time needed to deliver the best customer experiences.</a:t>
              </a: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pic>
          <p:nvPicPr>
            <p:cNvPr id="11" name="Graphique 10" descr="Cerveau droit et gauche avec un remplissage uni">
              <a:extLst>
                <a:ext uri="{FF2B5EF4-FFF2-40B4-BE49-F238E27FC236}">
                  <a16:creationId xmlns:a16="http://schemas.microsoft.com/office/drawing/2014/main" id="{8C51BBD7-90BE-4931-B4B5-024BC2CC4A8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40012" y="4602631"/>
              <a:ext cx="431049" cy="431049"/>
            </a:xfrm>
            <a:prstGeom prst="rect">
              <a:avLst/>
            </a:prstGeom>
          </p:spPr>
        </p:pic>
      </p:grpSp>
      <p:grpSp>
        <p:nvGrpSpPr>
          <p:cNvPr id="20" name="Groupe 19" descr="We must enable our business users, analysts, and devs to easily visualize data insights in order to make the decisions that will result in the best outcomes and highest ROI.&#10;">
            <a:extLst>
              <a:ext uri="{FF2B5EF4-FFF2-40B4-BE49-F238E27FC236}">
                <a16:creationId xmlns:a16="http://schemas.microsoft.com/office/drawing/2014/main" id="{2E20FF1A-BC62-A76F-BFD4-BC4781D6053C}"/>
              </a:ext>
            </a:extLst>
          </p:cNvPr>
          <p:cNvGrpSpPr/>
          <p:nvPr/>
        </p:nvGrpSpPr>
        <p:grpSpPr>
          <a:xfrm>
            <a:off x="4741895" y="5506442"/>
            <a:ext cx="7105293" cy="909163"/>
            <a:chOff x="4797541" y="5517489"/>
            <a:chExt cx="7105293" cy="909163"/>
          </a:xfrm>
        </p:grpSpPr>
        <p:sp>
          <p:nvSpPr>
            <p:cNvPr id="32" name="Rectangle: Rounded Corners 9">
              <a:extLst>
                <a:ext uri="{FF2B5EF4-FFF2-40B4-BE49-F238E27FC236}">
                  <a16:creationId xmlns:a16="http://schemas.microsoft.com/office/drawing/2014/main" id="{45B8DBC6-D191-F91A-5855-A0794F847988}"/>
                </a:ext>
              </a:extLst>
            </p:cNvPr>
            <p:cNvSpPr/>
            <p:nvPr/>
          </p:nvSpPr>
          <p:spPr>
            <a:xfrm>
              <a:off x="5436635" y="5517489"/>
              <a:ext cx="6466199" cy="909163"/>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3" name="TextBox 14">
              <a:extLst>
                <a:ext uri="{FF2B5EF4-FFF2-40B4-BE49-F238E27FC236}">
                  <a16:creationId xmlns:a16="http://schemas.microsoft.com/office/drawing/2014/main" id="{660A26F4-8FC0-CB21-7C50-C0AFFC478421}"/>
                </a:ext>
              </a:extLst>
            </p:cNvPr>
            <p:cNvSpPr txBox="1"/>
            <p:nvPr/>
          </p:nvSpPr>
          <p:spPr>
            <a:xfrm>
              <a:off x="5546638" y="5789190"/>
              <a:ext cx="6161097"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solidFill>
                    <a:prstClr val="white"/>
                  </a:solidFill>
                  <a:latin typeface="Segoe UI" panose="020B0502040204020203" pitchFamily="34" charset="0"/>
                  <a:cs typeface="Segoe UI" panose="020B0502040204020203" pitchFamily="34" charset="0"/>
                </a:rPr>
                <a:t>We must enable our business users, analysts, and devs to easily visualize data insights in order to make the decisions that will result in the best outcomes and highest ROI.</a:t>
              </a: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pic>
          <p:nvPicPr>
            <p:cNvPr id="13" name="Graphique 12" descr="Recherche avec un remplissage uni">
              <a:extLst>
                <a:ext uri="{FF2B5EF4-FFF2-40B4-BE49-F238E27FC236}">
                  <a16:creationId xmlns:a16="http://schemas.microsoft.com/office/drawing/2014/main" id="{F25B82D8-2378-5F08-89BD-D2D109B381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97541" y="5559175"/>
              <a:ext cx="553998" cy="553998"/>
            </a:xfrm>
            <a:prstGeom prst="rect">
              <a:avLst/>
            </a:prstGeom>
          </p:spPr>
        </p:pic>
      </p:grpSp>
    </p:spTree>
    <p:extLst>
      <p:ext uri="{BB962C8B-B14F-4D97-AF65-F5344CB8AC3E}">
        <p14:creationId xmlns:p14="http://schemas.microsoft.com/office/powerpoint/2010/main" val="290562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2.xml><?xml version="1.0" encoding="utf-8"?>
<a:theme xmlns:a="http://schemas.openxmlformats.org/drawingml/2006/main" name="Microsoft Power Platform Template">
  <a:themeElements>
    <a:clrScheme name="Custom 4">
      <a:dk1>
        <a:sysClr val="windowText" lastClr="000000"/>
      </a:dk1>
      <a:lt1>
        <a:sysClr val="window" lastClr="FFFFFF"/>
      </a:lt1>
      <a:dk2>
        <a:srgbClr val="454551"/>
      </a:dk2>
      <a:lt2>
        <a:srgbClr val="D8D9DC"/>
      </a:lt2>
      <a:accent1>
        <a:srgbClr val="0A5F38"/>
      </a:accent1>
      <a:accent2>
        <a:srgbClr val="99E69E"/>
      </a:accent2>
      <a:accent3>
        <a:srgbClr val="3FBF5B"/>
      </a:accent3>
      <a:accent4>
        <a:srgbClr val="4775E7"/>
      </a:accent4>
      <a:accent5>
        <a:srgbClr val="8971E1"/>
      </a:accent5>
      <a:accent6>
        <a:srgbClr val="D54773"/>
      </a:accent6>
      <a:hlink>
        <a:srgbClr val="6B9F25"/>
      </a:hlink>
      <a:folHlink>
        <a:srgbClr val="8C8C8C"/>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EM ELH">
  <a:themeElements>
    <a:clrScheme name="ExxonMobil">
      <a:dk1>
        <a:srgbClr val="000000"/>
      </a:dk1>
      <a:lt1>
        <a:srgbClr val="FFFFFF"/>
      </a:lt1>
      <a:dk2>
        <a:srgbClr val="ED1C2E"/>
      </a:dk2>
      <a:lt2>
        <a:srgbClr val="5A5A5A"/>
      </a:lt2>
      <a:accent1>
        <a:srgbClr val="0C479D"/>
      </a:accent1>
      <a:accent2>
        <a:srgbClr val="00A3E0"/>
      </a:accent2>
      <a:accent3>
        <a:srgbClr val="13943C"/>
      </a:accent3>
      <a:accent4>
        <a:srgbClr val="B4D405"/>
      </a:accent4>
      <a:accent5>
        <a:srgbClr val="FFD700"/>
      </a:accent5>
      <a:accent6>
        <a:srgbClr val="ED8B00"/>
      </a:accent6>
      <a:hlink>
        <a:srgbClr val="0C479D"/>
      </a:hlink>
      <a:folHlink>
        <a:srgbClr val="00A3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12700"/>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27432" tIns="27432" rIns="27432" bIns="27432" rtlCol="0" anchor="ctr" anchorCtr="1">
        <a:noAutofit/>
      </a:bodyPr>
      <a:lstStyle>
        <a:defPPr algn="ctr">
          <a:defRPr sz="700" smtClean="0">
            <a:latin typeface="Arial" panose="020B0604020202020204" pitchFamily="34" charset="0"/>
            <a:cs typeface="Arial" panose="020B0604020202020204" pitchFamily="34" charset="0"/>
          </a:defRPr>
        </a:defPPr>
      </a:lstStyle>
    </a:txDef>
  </a:objectDefaults>
  <a:extraClrSchemeLst/>
</a:theme>
</file>

<file path=ppt/theme/theme4.xml><?xml version="1.0" encoding="utf-8"?>
<a:theme xmlns:a="http://schemas.openxmlformats.org/drawingml/2006/main" name="9-51153_Microsoft_Ignite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Ignite_Digital_Event_Template_v12.potx" id="{987F915D-5FB6-4803-B1B9-1178BD7F7B76}" vid="{895B265D-DC43-4F47-AB7E-03FE0BD42608}"/>
    </a:ext>
  </a:extLst>
</a:theme>
</file>

<file path=ppt/theme/theme5.xml><?xml version="1.0" encoding="utf-8"?>
<a:theme xmlns:a="http://schemas.openxmlformats.org/drawingml/2006/main" name="SQLintersection">
  <a:themeElements>
    <a:clrScheme name="Sequel">
      <a:dk1>
        <a:srgbClr val="002E56"/>
      </a:dk1>
      <a:lt1>
        <a:srgbClr val="FEFFFE"/>
      </a:lt1>
      <a:dk2>
        <a:srgbClr val="0073FF"/>
      </a:dk2>
      <a:lt2>
        <a:srgbClr val="FEFFFE"/>
      </a:lt2>
      <a:accent1>
        <a:srgbClr val="008FD1"/>
      </a:accent1>
      <a:accent2>
        <a:srgbClr val="004079"/>
      </a:accent2>
      <a:accent3>
        <a:srgbClr val="00FF00"/>
      </a:accent3>
      <a:accent4>
        <a:srgbClr val="008AFF"/>
      </a:accent4>
      <a:accent5>
        <a:srgbClr val="7CCBEC"/>
      </a:accent5>
      <a:accent6>
        <a:srgbClr val="ACF5FD"/>
      </a:accent6>
      <a:hlink>
        <a:srgbClr val="66C8FF"/>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5ADE19E84393142B901A2AD9FBB9B90" ma:contentTypeVersion="10" ma:contentTypeDescription="Create a new document." ma:contentTypeScope="" ma:versionID="71ec94fd601c73d7340c5330e36d3906">
  <xsd:schema xmlns:xsd="http://www.w3.org/2001/XMLSchema" xmlns:xs="http://www.w3.org/2001/XMLSchema" xmlns:p="http://schemas.microsoft.com/office/2006/metadata/properties" xmlns:ns2="f4da44b4-ad8d-4cae-94ac-3b205326fd52" xmlns:ns3="0eb6aab8-eaea-4ec2-a3a7-ff0bd1a13b0e" targetNamespace="http://schemas.microsoft.com/office/2006/metadata/properties" ma:root="true" ma:fieldsID="9ce49245fa9b52c8b119d14e557eb2bb" ns2:_="" ns3:_="">
    <xsd:import namespace="f4da44b4-ad8d-4cae-94ac-3b205326fd52"/>
    <xsd:import namespace="0eb6aab8-eaea-4ec2-a3a7-ff0bd1a13b0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da44b4-ad8d-4cae-94ac-3b205326fd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b6aab8-eaea-4ec2-a3a7-ff0bd1a13b0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6562E8-CB29-492F-980B-DD793E052420}">
  <ds:schemaRefs>
    <ds:schemaRef ds:uri="0eb6aab8-eaea-4ec2-a3a7-ff0bd1a13b0e"/>
    <ds:schemaRef ds:uri="f4da44b4-ad8d-4cae-94ac-3b205326fd5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9A610E1-81F5-490D-8EA0-C1861A387464}">
  <ds:schemaRefs>
    <ds:schemaRef ds:uri="http://www.w3.org/XML/1998/namespace"/>
    <ds:schemaRef ds:uri="http://purl.org/dc/terms/"/>
    <ds:schemaRef ds:uri="http://purl.org/dc/elements/1.1/"/>
    <ds:schemaRef ds:uri="http://schemas.microsoft.com/office/2006/documentManagement/types"/>
    <ds:schemaRef ds:uri="http://purl.org/dc/dcmitype/"/>
    <ds:schemaRef ds:uri="http://schemas.microsoft.com/office/2006/metadata/properties"/>
    <ds:schemaRef ds:uri="http://schemas.microsoft.com/office/infopath/2007/PartnerControls"/>
    <ds:schemaRef ds:uri="http://schemas.openxmlformats.org/package/2006/metadata/core-properties"/>
    <ds:schemaRef ds:uri="0eb6aab8-eaea-4ec2-a3a7-ff0bd1a13b0e"/>
    <ds:schemaRef ds:uri="f4da44b4-ad8d-4cae-94ac-3b205326fd52"/>
  </ds:schemaRefs>
</ds:datastoreItem>
</file>

<file path=customXml/itemProps3.xml><?xml version="1.0" encoding="utf-8"?>
<ds:datastoreItem xmlns:ds="http://schemas.openxmlformats.org/officeDocument/2006/customXml" ds:itemID="{2550F536-9A9F-4016-A2E7-CC543A2289A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484</TotalTime>
  <Words>3447</Words>
  <Application>Microsoft Office PowerPoint</Application>
  <PresentationFormat>Widescreen</PresentationFormat>
  <Paragraphs>576</Paragraphs>
  <Slides>43</Slides>
  <Notes>28</Notes>
  <HiddenSlides>0</HiddenSlides>
  <MMClips>1</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43</vt:i4>
      </vt:variant>
    </vt:vector>
  </HeadingPairs>
  <TitlesOfParts>
    <vt:vector size="65" baseType="lpstr">
      <vt:lpstr>-apple-system</vt:lpstr>
      <vt:lpstr>Arial</vt:lpstr>
      <vt:lpstr>Calibri</vt:lpstr>
      <vt:lpstr>Calibri Light</vt:lpstr>
      <vt:lpstr>Cambria</vt:lpstr>
      <vt:lpstr>Consolas</vt:lpstr>
      <vt:lpstr>EMprint</vt:lpstr>
      <vt:lpstr>EMprint Semibold</vt:lpstr>
      <vt:lpstr>Myriad Pro</vt:lpstr>
      <vt:lpstr>Segoe UI</vt:lpstr>
      <vt:lpstr>Segoe UI Condensed</vt:lpstr>
      <vt:lpstr>Segoe UI Semibold</vt:lpstr>
      <vt:lpstr>Segoe UI Semilight</vt:lpstr>
      <vt:lpstr>Symbol</vt:lpstr>
      <vt:lpstr>Tekton Pro</vt:lpstr>
      <vt:lpstr>Verdana</vt:lpstr>
      <vt:lpstr>Wingdings</vt:lpstr>
      <vt:lpstr>9-51153_Microsoft_Ignite_Black_Template</vt:lpstr>
      <vt:lpstr>Microsoft Power Platform Template</vt:lpstr>
      <vt:lpstr>EM ELH</vt:lpstr>
      <vt:lpstr>9-51153_Microsoft_Ignite_White_Template</vt:lpstr>
      <vt:lpstr>SQLintersection</vt:lpstr>
      <vt:lpstr>Dataverse is more than just a database</vt:lpstr>
      <vt:lpstr>What is Dataverse?</vt:lpstr>
      <vt:lpstr>Poll results</vt:lpstr>
      <vt:lpstr>Community Questions on Dataverse</vt:lpstr>
      <vt:lpstr>but its not that simple!</vt:lpstr>
      <vt:lpstr>Feedback from Customers</vt:lpstr>
      <vt:lpstr>Data is key,  but it’s just a piece…</vt:lpstr>
      <vt:lpstr>The good news</vt:lpstr>
      <vt:lpstr>The bad news</vt:lpstr>
      <vt:lpstr>Dataverse steps in to solve those challenges</vt:lpstr>
      <vt:lpstr>Dataverse steps in to solve those challenges</vt:lpstr>
      <vt:lpstr>Natively integrated</vt:lpstr>
      <vt:lpstr>Why Dataverse…</vt:lpstr>
      <vt:lpstr>Approachable  data</vt:lpstr>
      <vt:lpstr>ERD with SSMS when creating tables in SQL Server</vt:lpstr>
      <vt:lpstr>ERD with Power BI connecting to Dataverse</vt:lpstr>
      <vt:lpstr>Hero use-case</vt:lpstr>
      <vt:lpstr>Hero use-case</vt:lpstr>
      <vt:lpstr>Hero use-case</vt:lpstr>
      <vt:lpstr>Easy as Excel!</vt:lpstr>
      <vt:lpstr>Facilitated data access and business logic for any enterprise matrix</vt:lpstr>
      <vt:lpstr>Accelerating Delivery with Power Platform</vt:lpstr>
      <vt:lpstr>ExxonMobil</vt:lpstr>
      <vt:lpstr>Annual Maintenance Plan</vt:lpstr>
      <vt:lpstr>Digital AMP Demo Video</vt:lpstr>
      <vt:lpstr>Annual Maintenance Plan Journey</vt:lpstr>
      <vt:lpstr>AMP Digital Solution High Level</vt:lpstr>
      <vt:lpstr>AMP Digital Solution Going Enterprise</vt:lpstr>
      <vt:lpstr>“It was just the beginning” since then…</vt:lpstr>
      <vt:lpstr>Advice from a veteran Power Platform advocate</vt:lpstr>
      <vt:lpstr>Built for enterprise, Built to last</vt:lpstr>
      <vt:lpstr>AMP’s Scale Journey</vt:lpstr>
      <vt:lpstr>Dataverse unlocks battle-tested enterprise scale</vt:lpstr>
      <vt:lpstr>Dataverse unlocks battle-tested enterprise scale, built on Azure</vt:lpstr>
      <vt:lpstr>With even more scale improvements coming soon…</vt:lpstr>
      <vt:lpstr>What’s next?</vt:lpstr>
      <vt:lpstr>Do more with Your Dataverse Data</vt:lpstr>
      <vt:lpstr>Call to action</vt:lpstr>
      <vt:lpstr>Session Feedback Surveys</vt:lpstr>
      <vt:lpstr>Get                for Microsoft Power Platform                             Conference - Fall 2022</vt:lpstr>
      <vt:lpstr>Upskilling for Career Switchers</vt:lpstr>
      <vt:lpstr>JOIN THE COMMUNITY</vt:lpstr>
      <vt:lpstr>Microsoft Azure + AI Conference Azure Data Conference DEVintersection Conference Microsoft 365 Conference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Dataverse is more than just a database</dc:title>
  <dc:creator>Tracie Sunday</dc:creator>
  <cp:lastModifiedBy>Julie Koesmarno</cp:lastModifiedBy>
  <cp:revision>2</cp:revision>
  <dcterms:created xsi:type="dcterms:W3CDTF">2021-12-11T00:35:40Z</dcterms:created>
  <dcterms:modified xsi:type="dcterms:W3CDTF">2022-09-22T11:24:39Z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0x010100B5ADE19E84393142B901A2AD9FBB9B90</vt:lpwstr>
  </property>
</Properties>
</file>